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63" r:id="rId5"/>
  </p:sldIdLst>
  <p:sldSz cx="12192000" cy="216741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5C20779-2621-4284-926E-72DABCBF0852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2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A9F"/>
    <a:srgbClr val="FFFFFF"/>
    <a:srgbClr val="9DCB3B"/>
    <a:srgbClr val="B62271"/>
    <a:srgbClr val="ACD6F2"/>
    <a:srgbClr val="17BED6"/>
    <a:srgbClr val="F6D809"/>
    <a:srgbClr val="EF504C"/>
    <a:srgbClr val="00B7A4"/>
    <a:srgbClr val="DF0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124BDC-4395-48D9-B626-89B9C22D2E67}" v="1" dt="2024-06-04T05:29:31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8"/>
  </p:normalViewPr>
  <p:slideViewPr>
    <p:cSldViewPr snapToGrid="0" snapToObjects="1">
      <p:cViewPr varScale="1">
        <p:scale>
          <a:sx n="37" d="100"/>
          <a:sy n="37" d="100"/>
        </p:scale>
        <p:origin x="3784" y="224"/>
      </p:cViewPr>
      <p:guideLst>
        <p:guide orient="horz" pos="682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100BA-44C1-724E-9246-91D8461DEC80}" type="datetimeFigureOut">
              <a:rPr lang="en-US" smtClean="0"/>
              <a:t>6/4/24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FDFA5-73C1-C04F-8726-CDCE73473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1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12192000" cy="93246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0159985"/>
            <a:ext cx="10363200" cy="46458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15050663"/>
            <a:ext cx="10363200" cy="26756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44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3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4400" y="18936352"/>
            <a:ext cx="2725372" cy="1983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45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43348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67973"/>
            <a:ext cx="9318173" cy="3105622"/>
          </a:xfrm>
          <a:prstGeom prst="rect">
            <a:avLst/>
          </a:prstGeom>
        </p:spPr>
        <p:txBody>
          <a:bodyPr/>
          <a:lstStyle>
            <a:lvl1pPr algn="l">
              <a:defRPr sz="1013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41570"/>
            <a:ext cx="10972800" cy="14519665"/>
          </a:xfrm>
        </p:spPr>
        <p:txBody>
          <a:bodyPr/>
          <a:lstStyle>
            <a:lvl1pPr algn="l">
              <a:defRPr sz="886"/>
            </a:lvl1pPr>
            <a:lvl2pPr>
              <a:buClr>
                <a:schemeClr val="accent1"/>
              </a:buClr>
              <a:defRPr sz="759">
                <a:latin typeface="+mn-lt"/>
              </a:defRPr>
            </a:lvl2pPr>
            <a:lvl3pPr>
              <a:buClr>
                <a:schemeClr val="accent2"/>
              </a:buClr>
              <a:defRPr sz="633"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09603" y="19677836"/>
            <a:ext cx="1801065" cy="1683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5D682E-F71B-47F7-B6F3-799EBEEC64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85855" y="19820436"/>
            <a:ext cx="1920610" cy="1398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099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2109" y="-75059"/>
            <a:ext cx="12244969" cy="2182635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791199" y="6317851"/>
            <a:ext cx="5819276" cy="3296976"/>
          </a:xfrm>
          <a:prstGeom prst="rect">
            <a:avLst/>
          </a:prstGeom>
        </p:spPr>
        <p:txBody>
          <a:bodyPr/>
          <a:lstStyle>
            <a:lvl1pPr algn="l">
              <a:defRPr sz="1013" b="1">
                <a:solidFill>
                  <a:srgbClr val="F6D80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791199" y="9836556"/>
            <a:ext cx="5819276" cy="4740672"/>
          </a:xfrm>
        </p:spPr>
        <p:txBody>
          <a:bodyPr>
            <a:normAutofit/>
          </a:bodyPr>
          <a:lstStyle>
            <a:lvl1pPr marL="0" indent="0" algn="l">
              <a:buNone/>
              <a:defRPr sz="759">
                <a:solidFill>
                  <a:schemeClr val="bg1"/>
                </a:solidFill>
              </a:defRPr>
            </a:lvl1pPr>
            <a:lvl2pPr marL="144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3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940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98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462430"/>
            <a:ext cx="10972800" cy="989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87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</p:sldLayoutIdLst>
  <p:txStyles>
    <p:titleStyle>
      <a:lvl1pPr algn="ctr" defTabSz="144661" rtl="0" eaLnBrk="1" latinLnBrk="0" hangingPunct="1">
        <a:spcBef>
          <a:spcPct val="0"/>
        </a:spcBef>
        <a:buNone/>
        <a:defRPr sz="13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144661" rtl="0" eaLnBrk="1" latinLnBrk="0" hangingPunct="1">
        <a:spcBef>
          <a:spcPct val="20000"/>
        </a:spcBef>
        <a:buFont typeface="Arial"/>
        <a:buNone/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35074" indent="-90413" algn="l" defTabSz="144661" rtl="0" eaLnBrk="1" latinLnBrk="0" hangingPunct="1">
        <a:spcBef>
          <a:spcPct val="20000"/>
        </a:spcBef>
        <a:buFont typeface="Arial"/>
        <a:buChar char="–"/>
        <a:defRPr sz="886" kern="1200">
          <a:solidFill>
            <a:schemeClr val="tx1"/>
          </a:solidFill>
          <a:latin typeface="+mn-lt"/>
          <a:ea typeface="+mn-ea"/>
          <a:cs typeface="+mn-cs"/>
        </a:defRPr>
      </a:lvl2pPr>
      <a:lvl3pPr marL="361653" indent="-72331" algn="l" defTabSz="144661" rtl="0" eaLnBrk="1" latinLnBrk="0" hangingPunct="1">
        <a:spcBef>
          <a:spcPct val="20000"/>
        </a:spcBef>
        <a:buFont typeface="Arial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3pPr>
      <a:lvl4pPr marL="506314" indent="-72331" algn="l" defTabSz="144661" rtl="0" eaLnBrk="1" latinLnBrk="0" hangingPunct="1">
        <a:spcBef>
          <a:spcPct val="20000"/>
        </a:spcBef>
        <a:buFont typeface="Arial"/>
        <a:buChar char="–"/>
        <a:defRPr sz="633" kern="1200">
          <a:solidFill>
            <a:schemeClr val="tx1"/>
          </a:solidFill>
          <a:latin typeface="+mn-lt"/>
          <a:ea typeface="+mn-ea"/>
          <a:cs typeface="+mn-cs"/>
        </a:defRPr>
      </a:lvl4pPr>
      <a:lvl5pPr marL="650975" indent="-72331" algn="l" defTabSz="144661" rtl="0" eaLnBrk="1" latinLnBrk="0" hangingPunct="1">
        <a:spcBef>
          <a:spcPct val="20000"/>
        </a:spcBef>
        <a:buFont typeface="Arial"/>
        <a:buChar char="»"/>
        <a:defRPr sz="633" kern="1200">
          <a:solidFill>
            <a:schemeClr val="tx1"/>
          </a:solidFill>
          <a:latin typeface="+mn-lt"/>
          <a:ea typeface="+mn-ea"/>
          <a:cs typeface="+mn-cs"/>
        </a:defRPr>
      </a:lvl5pPr>
      <a:lvl6pPr marL="795635" indent="-72331" algn="l" defTabSz="144661" rtl="0" eaLnBrk="1" latinLnBrk="0" hangingPunct="1">
        <a:spcBef>
          <a:spcPct val="20000"/>
        </a:spcBef>
        <a:buFont typeface="Arial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6" indent="-72331" algn="l" defTabSz="144661" rtl="0" eaLnBrk="1" latinLnBrk="0" hangingPunct="1">
        <a:spcBef>
          <a:spcPct val="20000"/>
        </a:spcBef>
        <a:buFont typeface="Arial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7" indent="-72331" algn="l" defTabSz="144661" rtl="0" eaLnBrk="1" latinLnBrk="0" hangingPunct="1">
        <a:spcBef>
          <a:spcPct val="20000"/>
        </a:spcBef>
        <a:buFont typeface="Arial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144661" rtl="0" eaLnBrk="1" latinLnBrk="0" hangingPunct="1">
        <a:spcBef>
          <a:spcPct val="20000"/>
        </a:spcBef>
        <a:buFont typeface="Arial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4661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144661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144661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144661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144661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144661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144661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144661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144661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E20FE50-8A17-E3D1-61DB-A4C4DB1EAEB6}"/>
              </a:ext>
            </a:extLst>
          </p:cNvPr>
          <p:cNvSpPr/>
          <p:nvPr/>
        </p:nvSpPr>
        <p:spPr>
          <a:xfrm>
            <a:off x="0" y="20329226"/>
            <a:ext cx="12191999" cy="1344912"/>
          </a:xfrm>
          <a:prstGeom prst="rect">
            <a:avLst/>
          </a:prstGeom>
          <a:solidFill>
            <a:srgbClr val="F17A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EA31A29-0331-1E52-FF2F-1925B3631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797" y="705084"/>
            <a:ext cx="2333431" cy="6726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5B27F1E-F796-4389-4AB3-69CD8BD79F39}"/>
              </a:ext>
            </a:extLst>
          </p:cNvPr>
          <p:cNvSpPr txBox="1"/>
          <p:nvPr/>
        </p:nvSpPr>
        <p:spPr>
          <a:xfrm>
            <a:off x="9398239" y="20835381"/>
            <a:ext cx="3824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rgbClr val="FFFFFF"/>
                </a:solidFill>
                <a:latin typeface="Gotham Rounded Medium" panose="02000000000000000000" pitchFamily="50" charset="0"/>
              </a:rPr>
              <a:t>#AIFS2024</a:t>
            </a:r>
          </a:p>
        </p:txBody>
      </p:sp>
      <p:pic>
        <p:nvPicPr>
          <p:cNvPr id="17" name="Picture 16" descr="A colorful text with black background">
            <a:extLst>
              <a:ext uri="{FF2B5EF4-FFF2-40B4-BE49-F238E27FC236}">
                <a16:creationId xmlns:a16="http://schemas.microsoft.com/office/drawing/2014/main" id="{0F6C8EC0-8EA2-F345-360F-7EAC8BC44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78" y="20758240"/>
            <a:ext cx="2388819" cy="6074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E4F688-A935-A2E9-AEE7-DE77DA1E8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38004"/>
            <a:ext cx="12192000" cy="265214"/>
          </a:xfrm>
          <a:prstGeom prst="rect">
            <a:avLst/>
          </a:prstGeom>
        </p:spPr>
      </p:pic>
      <p:pic>
        <p:nvPicPr>
          <p:cNvPr id="4" name="Picture 3" descr="A poster with text and images&#10;&#10;Description automatically generated">
            <a:extLst>
              <a:ext uri="{FF2B5EF4-FFF2-40B4-BE49-F238E27FC236}">
                <a16:creationId xmlns:a16="http://schemas.microsoft.com/office/drawing/2014/main" id="{9C54E61E-29FB-A740-E25C-C7C4A30367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164493"/>
            <a:ext cx="12192000" cy="1734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29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FS2022">
      <a:dk1>
        <a:srgbClr val="000000"/>
      </a:dk1>
      <a:lt1>
        <a:srgbClr val="FFFFFF"/>
      </a:lt1>
      <a:dk2>
        <a:srgbClr val="241C44"/>
      </a:dk2>
      <a:lt2>
        <a:srgbClr val="EEECE1"/>
      </a:lt2>
      <a:accent1>
        <a:srgbClr val="ED0C6E"/>
      </a:accent1>
      <a:accent2>
        <a:srgbClr val="62136D"/>
      </a:accent2>
      <a:accent3>
        <a:srgbClr val="F26522"/>
      </a:accent3>
      <a:accent4>
        <a:srgbClr val="005BA3"/>
      </a:accent4>
      <a:accent5>
        <a:srgbClr val="048C45"/>
      </a:accent5>
      <a:accent6>
        <a:srgbClr val="0A93D2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IFS2018 Conference widescreen" id="{E53846DC-F770-FF4B-861D-771B4E0E84CE}" vid="{259B840B-3075-EB45-999C-83281704E6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EBAE219625144CA5D25A361DE86F6B" ma:contentTypeVersion="26" ma:contentTypeDescription="Create a new document." ma:contentTypeScope="" ma:versionID="6bedd917958e23cb6b30e3f69d6b1ca1">
  <xsd:schema xmlns:xsd="http://www.w3.org/2001/XMLSchema" xmlns:xs="http://www.w3.org/2001/XMLSchema" xmlns:p="http://schemas.microsoft.com/office/2006/metadata/properties" xmlns:ns2="ded5a156-ad00-4efb-aaa1-2c17f2fc59a6" xmlns:ns3="3afbc23a-653e-4857-873f-819f4d382df9" targetNamespace="http://schemas.microsoft.com/office/2006/metadata/properties" ma:root="true" ma:fieldsID="a242dce863c3ca79d460b13f9d3db221" ns2:_="" ns3:_="">
    <xsd:import namespace="ded5a156-ad00-4efb-aaa1-2c17f2fc59a6"/>
    <xsd:import namespace="3afbc23a-653e-4857-873f-819f4d382d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Time_x0020_modified" minOccurs="0"/>
                <xsd:element ref="ns3:MasterDocuments" minOccurs="0"/>
                <xsd:element ref="ns3:Master" minOccurs="0"/>
                <xsd:element ref="ns3:Outcome" minOccurs="0"/>
                <xsd:element ref="ns3:MediaLengthInSeconds" minOccurs="0"/>
                <xsd:element ref="ns3:IMDataIncluded" minOccurs="0"/>
                <xsd:element ref="ns3:State" minOccurs="0"/>
                <xsd:element ref="ns3:Image" minOccurs="0"/>
                <xsd:element ref="ns2:TaxCatchAll" minOccurs="0"/>
                <xsd:element ref="ns3:MediaServiceObjectDetectorVersions" minOccurs="0"/>
                <xsd:element ref="ns3:FOLDERCONTENT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d5a156-ad00-4efb-aaa1-2c17f2fc59a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9" nillable="true" ma:displayName="Taxonomy Catch All Column" ma:hidden="true" ma:list="{afb9775c-3c0c-4d0d-b06d-be78ea8f5500}" ma:internalName="TaxCatchAll" ma:showField="CatchAllData" ma:web="ded5a156-ad00-4efb-aaa1-2c17f2fc59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bc23a-653e-4857-873f-819f4d382d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ime_x0020_modified" ma:index="20" nillable="true" ma:displayName="Time modified" ma:format="DateTime" ma:internalName="Time_x0020_modified">
      <xsd:simpleType>
        <xsd:restriction base="dms:DateTime"/>
      </xsd:simpleType>
    </xsd:element>
    <xsd:element name="MasterDocuments" ma:index="21" nillable="true" ma:displayName="Master Documents" ma:format="Dropdown" ma:internalName="MasterDocuments">
      <xsd:simpleType>
        <xsd:restriction base="dms:Text">
          <xsd:maxLength value="255"/>
        </xsd:restriction>
      </xsd:simpleType>
    </xsd:element>
    <xsd:element name="Master" ma:index="22" nillable="true" ma:displayName="Master" ma:format="Dropdown" ma:internalName="Master">
      <xsd:simpleType>
        <xsd:restriction base="dms:Text">
          <xsd:maxLength value="255"/>
        </xsd:restriction>
      </xsd:simpleType>
    </xsd:element>
    <xsd:element name="Outcome" ma:index="23" nillable="true" ma:displayName="Outcome" ma:format="Dropdown" ma:internalName="Outcome">
      <xsd:simpleType>
        <xsd:restriction base="dms:Text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IMDataIncluded" ma:index="25" nillable="true" ma:displayName="IM Data Included" ma:format="Dropdown" ma:internalName="IMDataIncluded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State" ma:index="26" nillable="true" ma:displayName="State" ma:format="Dropdown" ma:internalName="State">
      <xsd:simpleType>
        <xsd:restriction base="dms:Choice">
          <xsd:enumeration value="NSW"/>
          <xsd:enumeration value="VIC"/>
          <xsd:enumeration value="QLD"/>
          <xsd:enumeration value="NT"/>
          <xsd:enumeration value="SA"/>
          <xsd:enumeration value="WA"/>
          <xsd:enumeration value="ACT"/>
          <xsd:enumeration value="TAS"/>
          <xsd:enumeration value="National"/>
        </xsd:restriction>
      </xsd:simpleType>
    </xsd:element>
    <xsd:element name="Image" ma:index="27" nillable="true" ma:displayName="Image" ma:internalName="Image">
      <xsd:simpleType>
        <xsd:restriction base="dms:Unknown"/>
      </xsd:simple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FOLDERCONTENT" ma:index="31" nillable="true" ma:displayName="FOLDER CONTENT" ma:format="Dropdown" ma:internalName="FOLDERCONTENT">
      <xsd:simpleType>
        <xsd:restriction base="dms:Text">
          <xsd:maxLength value="255"/>
        </xsd:restriction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ed5a156-ad00-4efb-aaa1-2c17f2fc59a6" xsi:nil="true"/>
    <Image xmlns="3afbc23a-653e-4857-873f-819f4d382df9" xsi:nil="true"/>
    <State xmlns="3afbc23a-653e-4857-873f-819f4d382df9" xsi:nil="true"/>
    <Outcome xmlns="3afbc23a-653e-4857-873f-819f4d382df9" xsi:nil="true"/>
    <MasterDocuments xmlns="3afbc23a-653e-4857-873f-819f4d382df9" xsi:nil="true"/>
    <Master xmlns="3afbc23a-653e-4857-873f-819f4d382df9" xsi:nil="true"/>
    <IMDataIncluded xmlns="3afbc23a-653e-4857-873f-819f4d382df9" xsi:nil="true"/>
    <FOLDERCONTENT xmlns="3afbc23a-653e-4857-873f-819f4d382df9" xsi:nil="true"/>
    <Time_x0020_modified xmlns="3afbc23a-653e-4857-873f-819f4d382df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C26C38-A56A-4F18-B826-EC969A1F57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d5a156-ad00-4efb-aaa1-2c17f2fc59a6"/>
    <ds:schemaRef ds:uri="3afbc23a-653e-4857-873f-819f4d382d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9C88FC-6E54-446B-BF0E-C14473FE336D}">
  <ds:schemaRefs>
    <ds:schemaRef ds:uri="http://schemas.microsoft.com/office/2006/metadata/properties"/>
    <ds:schemaRef ds:uri="http://schemas.microsoft.com/office/infopath/2007/PartnerControls"/>
    <ds:schemaRef ds:uri="119c2a10-9166-44f7-9f97-af630460abd9"/>
    <ds:schemaRef ds:uri="948fc169-2079-4933-957a-bb6b73099482"/>
    <ds:schemaRef ds:uri="ded5a156-ad00-4efb-aaa1-2c17f2fc59a6"/>
    <ds:schemaRef ds:uri="3afbc23a-653e-4857-873f-819f4d382df9"/>
  </ds:schemaRefs>
</ds:datastoreItem>
</file>

<file path=customXml/itemProps3.xml><?xml version="1.0" encoding="utf-8"?>
<ds:datastoreItem xmlns:ds="http://schemas.openxmlformats.org/officeDocument/2006/customXml" ds:itemID="{218C7E4C-5A6E-4F63-A3B4-18D20ED2134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2f5d965-790b-4b52-9f49-2cd447eb85e1}" enabled="0" method="" siteId="{02f5d965-790b-4b52-9f49-2cd447eb85e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2418</TotalTime>
  <Words>2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Gotham Rounded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Carroll</dc:creator>
  <cp:lastModifiedBy>Samia Michail</cp:lastModifiedBy>
  <cp:revision>21</cp:revision>
  <dcterms:created xsi:type="dcterms:W3CDTF">2018-02-27T21:31:28Z</dcterms:created>
  <dcterms:modified xsi:type="dcterms:W3CDTF">2024-06-04T11:43:03Z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MSIP_Label_92692388-b466-4be6-b348-1d3a54bea03a_Enabled">
    <vt:lpwstr>true</vt:lpwstr>
  </property>
  <property fmtid="{D5CDD505-2E9C-101B-9397-08002B2CF9AE}" pid="4" name="MSIP_Label_92692388-b466-4be6-b348-1d3a54bea03a_SetDate">
    <vt:lpwstr>2024-06-04T04:35:58Z</vt:lpwstr>
  </property>
  <property fmtid="{D5CDD505-2E9C-101B-9397-08002B2CF9AE}" pid="5" name="MSIP_Label_92692388-b466-4be6-b348-1d3a54bea03a_Method">
    <vt:lpwstr>Privileged</vt:lpwstr>
  </property>
  <property fmtid="{D5CDD505-2E9C-101B-9397-08002B2CF9AE}" pid="6" name="MSIP_Label_92692388-b466-4be6-b348-1d3a54bea03a_Name">
    <vt:lpwstr>Public</vt:lpwstr>
  </property>
  <property fmtid="{D5CDD505-2E9C-101B-9397-08002B2CF9AE}" pid="7" name="MSIP_Label_92692388-b466-4be6-b348-1d3a54bea03a_SiteId">
    <vt:lpwstr>f5425b56-2188-4545-9791-9d766a091f5a</vt:lpwstr>
  </property>
  <property fmtid="{D5CDD505-2E9C-101B-9397-08002B2CF9AE}" pid="8" name="MSIP_Label_92692388-b466-4be6-b348-1d3a54bea03a_ActionId">
    <vt:lpwstr>7d85f642-100b-432c-becd-43aebd1b2556</vt:lpwstr>
  </property>
  <property fmtid="{D5CDD505-2E9C-101B-9397-08002B2CF9AE}" pid="9" name="MSIP_Label_92692388-b466-4be6-b348-1d3a54bea03a_ContentBits">
    <vt:lpwstr>0</vt:lpwstr>
  </property>
  <property fmtid="{D5CDD505-2E9C-101B-9397-08002B2CF9AE}" pid="10" name="ContentTypeId">
    <vt:lpwstr>0x010100B8EBAE219625144CA5D25A361DE86F6B</vt:lpwstr>
  </property>
</Properties>
</file>