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98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246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933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4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13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223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2918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40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841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240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98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305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hyperlink" Target="https://www.westernsydney.edu.au/currentstudents/current_students/services_and_facilities/special_consideration2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westernsydney.edu.au/studysmart/home/study_smart_online" TargetMode="External"/><Relationship Id="rId4" Type="http://schemas.openxmlformats.org/officeDocument/2006/relationships/hyperlink" Target="https://library.westernsydney.edu.au/your-library/tools_and_apps/assignment_calculator" TargetMode="External"/><Relationship Id="rId9" Type="http://schemas.openxmlformats.org/officeDocument/2006/relationships/hyperlink" Target="https://westernsydney.libcal.com/appointments/SS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" y="1952420"/>
            <a:ext cx="12192000" cy="457606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431811" y="1221880"/>
            <a:ext cx="3629836" cy="219442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619" y="94443"/>
            <a:ext cx="8838562" cy="69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WELCOME BACK: PREPARE FOR MAJOR ASSIGNMENTS </a:t>
            </a:r>
          </a:p>
        </p:txBody>
      </p:sp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703" y="69297"/>
            <a:ext cx="513289" cy="64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235" y="1240708"/>
            <a:ext cx="1065426" cy="1065426"/>
          </a:xfrm>
          <a:prstGeom prst="rect">
            <a:avLst/>
          </a:prstGeom>
        </p:spPr>
      </p:pic>
      <p:sp>
        <p:nvSpPr>
          <p:cNvPr id="17" name="Text Box 13">
            <a:extLst>
              <a:ext uri="{FF2B5EF4-FFF2-40B4-BE49-F238E27FC236}">
                <a16:creationId xmlns:a16="http://schemas.microsoft.com/office/drawing/2014/main" id="{9095AB4C-8D1A-4DFC-9983-8801F1CA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2" y="2222589"/>
            <a:ext cx="3594590" cy="101326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a Plan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Assignment Calculator</a:t>
            </a:r>
            <a:r>
              <a:rPr kumimoji="0" lang="en-AU" altLang="en-US" sz="180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help you with planning.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63154" y="4006191"/>
            <a:ext cx="3833960" cy="2359796"/>
            <a:chOff x="395941" y="4295737"/>
            <a:chExt cx="3665696" cy="2359796"/>
          </a:xfrm>
        </p:grpSpPr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95941" y="4295737"/>
              <a:ext cx="3629838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8915" y="4344973"/>
              <a:ext cx="812843" cy="812843"/>
            </a:xfrm>
            <a:prstGeom prst="rect">
              <a:avLst/>
            </a:prstGeom>
          </p:spPr>
        </p:pic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DA16AF07-0FF0-44AA-92AB-FEA0F325A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214" y="5230523"/>
              <a:ext cx="3642423" cy="142500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Learning Guides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These have marking rubrics to help you know what’s expected. Find them on vUWS.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13416" y="4204423"/>
            <a:ext cx="3473788" cy="2161557"/>
            <a:chOff x="4231227" y="1463181"/>
            <a:chExt cx="3650740" cy="2635296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4231227" y="1463181"/>
              <a:ext cx="3650740" cy="26352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1278" y="1500662"/>
              <a:ext cx="872805" cy="1052179"/>
            </a:xfrm>
            <a:prstGeom prst="rect">
              <a:avLst/>
            </a:prstGeom>
          </p:spPr>
        </p:pic>
        <p:sp>
          <p:nvSpPr>
            <p:cNvPr id="13" name="Text Box 5">
              <a:extLst>
                <a:ext uri="{FF2B5EF4-FFF2-40B4-BE49-F238E27FC236}">
                  <a16:creationId xmlns:a16="http://schemas.microsoft.com/office/drawing/2014/main" id="{58117BCB-30EF-4AAC-8D4C-83DB7E101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3398" y="2416704"/>
              <a:ext cx="3544837" cy="1319939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Questions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Ask about assignments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 class or in discussion boards on </a:t>
              </a:r>
              <a:r>
                <a:rPr kumimoji="0" lang="en-GB" altLang="en-US" sz="1801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vUWS</a:t>
              </a:r>
              <a:r>
                <a:rPr kumimoji="0" lang="en-GB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413416" y="1252458"/>
            <a:ext cx="3473785" cy="2789467"/>
            <a:chOff x="4724408" y="1450933"/>
            <a:chExt cx="3168253" cy="2767329"/>
          </a:xfrm>
        </p:grpSpPr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4724408" y="1450933"/>
              <a:ext cx="3168253" cy="27673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986" y="1502803"/>
              <a:ext cx="623508" cy="727593"/>
            </a:xfrm>
            <a:prstGeom prst="rect">
              <a:avLst/>
            </a:prstGeom>
          </p:spPr>
        </p:pic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94801958-D12B-44FE-A587-81B9D272E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2769" y="2251105"/>
              <a:ext cx="3041943" cy="167253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Seek Help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Call Student Infoline 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1300 668 370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for more info, referrals to other services or to book a counselling or welfare appointment.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3906" y="1221880"/>
            <a:ext cx="3996224" cy="2638897"/>
            <a:chOff x="8051556" y="1446858"/>
            <a:chExt cx="3642896" cy="2638897"/>
          </a:xfrm>
        </p:grpSpPr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8051556" y="1459506"/>
              <a:ext cx="3642896" cy="262624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2066" y="1446858"/>
              <a:ext cx="1101876" cy="1101876"/>
            </a:xfrm>
            <a:prstGeom prst="rect">
              <a:avLst/>
            </a:prstGeom>
          </p:spPr>
        </p:pic>
        <p:sp>
          <p:nvSpPr>
            <p:cNvPr id="12" name="Text Box 3">
              <a:extLst>
                <a:ext uri="{FF2B5EF4-FFF2-40B4-BE49-F238E27FC236}">
                  <a16:creationId xmlns:a16="http://schemas.microsoft.com/office/drawing/2014/main" id="{CA4325E6-543E-40D3-8809-240717996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48366" y="2547434"/>
              <a:ext cx="3317335" cy="1344002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Assessment Resources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Connect with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9"/>
                </a:rPr>
                <a:t>Study Smart Officer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or access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0"/>
                </a:rPr>
                <a:t>Study Smart Online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on vUWS.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9312" y="3567827"/>
            <a:ext cx="3670556" cy="3115899"/>
            <a:chOff x="4231226" y="4298063"/>
            <a:chExt cx="3670556" cy="2627756"/>
          </a:xfrm>
        </p:grpSpPr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231226" y="4298063"/>
              <a:ext cx="3650741" cy="2359796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36CE1419-0747-46A0-815D-93E3FFF84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1042" y="4631642"/>
              <a:ext cx="3650740" cy="2294177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Special Consideration </a:t>
              </a: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1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If your academic performance has been affected by extenuating circumstances beyond your control, you may be eligible for a 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11"/>
                </a:rPr>
                <a:t>special consideration or an assessment extension</a:t>
              </a:r>
              <a:r>
                <a:rPr kumimoji="0" lang="en-AU" altLang="en-US" sz="18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kumimoji="0" lang="en-US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2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54" y="67601"/>
            <a:ext cx="1738632" cy="7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12</cp:revision>
  <dcterms:created xsi:type="dcterms:W3CDTF">2019-07-04T06:14:36Z</dcterms:created>
  <dcterms:modified xsi:type="dcterms:W3CDTF">2024-02-20T02:20:18Z</dcterms:modified>
</cp:coreProperties>
</file>