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welfare_services2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counselling_servic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xams.westernsydney.edu.au/timetable/personal.php" TargetMode="External"/><Relationship Id="rId11" Type="http://schemas.openxmlformats.org/officeDocument/2006/relationships/hyperlink" Target="https://onestop.westernsydney.edu.au/OneStopWeb/WSU/menu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westernsydney.edu.au/currentstudents/current_students/fees/student_amenities_fee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1" y="237969"/>
            <a:ext cx="9356784" cy="65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GETTING CLOSE TO THE FINISH LINE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163" y="203571"/>
            <a:ext cx="1791451" cy="73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" y="1818259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0108" y="1087725"/>
            <a:ext cx="4656105" cy="519741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212918" y="1095655"/>
            <a:ext cx="3233245" cy="518948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599" y="1209519"/>
            <a:ext cx="909122" cy="90912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4080" y="1159714"/>
            <a:ext cx="1058926" cy="1058926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28" y="2772479"/>
            <a:ext cx="3260151" cy="2704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exam timetable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clear your calendar of other commitments on your exam days.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exam info by checking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Learning Guides and vUWS, and speaking to your tutors.</a:t>
            </a: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927" y="2243995"/>
            <a:ext cx="3179950" cy="5465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kumimoji="0" lang="en-AU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Exam Ready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20" y="2153279"/>
            <a:ext cx="4636407" cy="5465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Health and Wellbeing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95" y="2639693"/>
            <a:ext cx="4687328" cy="3557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Contact the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Counselling Service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kumimoji="0" lang="en-GB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you’re experiencing any personal, emotional or relationship difficulties.</a:t>
            </a: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endParaRPr kumimoji="0" lang="en-GB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Welfare Service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</a:t>
            </a:r>
            <a:r>
              <a:rPr kumimoji="0" lang="en-GB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Centrelink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finance, international study load and other welfare matters.</a:t>
            </a:r>
          </a:p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Book an appointment on</a:t>
            </a: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547428" y="737401"/>
            <a:ext cx="3481136" cy="5560436"/>
            <a:chOff x="7096106" y="792918"/>
            <a:chExt cx="4812763" cy="5339687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7205801" y="1135301"/>
              <a:ext cx="4703068" cy="49973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096106" y="792918"/>
              <a:ext cx="4776583" cy="4551317"/>
              <a:chOff x="7109303" y="768809"/>
              <a:chExt cx="4776583" cy="4551317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9613" y="768809"/>
                <a:ext cx="2404295" cy="1571586"/>
              </a:xfrm>
              <a:prstGeom prst="rect">
                <a:avLst/>
              </a:prstGeom>
            </p:spPr>
          </p:pic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E10BF7AC-8667-41F3-9E7D-9090025BD7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9303" y="2145693"/>
                <a:ext cx="4776583" cy="546569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AU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Student Services &amp; Amenities Fee (SSAF)</a:t>
                </a:r>
                <a:endPara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83D6B0D6-4E94-47C4-AA57-D0976A068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12642" y="2977047"/>
                <a:ext cx="4613342" cy="2343079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Make sure you’ve paid or deferred your 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hlinkClick r:id="rId10"/>
                  </a:rPr>
                  <a:t>SSAF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endParaRPr kumimoji="0" lang="en-GB" altLang="en-US" sz="6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If you missed the due date, pay now using 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hlinkClick r:id="rId11"/>
                  </a:rPr>
                  <a:t>OneStop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to avoid a block on accessing your final results, </a:t>
                </a:r>
                <a:r>
                  <a:rPr kumimoji="0" lang="en-GB" altLang="en-US" sz="1801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vUWS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, Library and IT services.</a:t>
                </a:r>
              </a:p>
            </p:txBody>
          </p:sp>
        </p:grpSp>
      </p:grpSp>
      <p:sp>
        <p:nvSpPr>
          <p:cNvPr id="3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2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Amy Marov</cp:lastModifiedBy>
  <cp:revision>13</cp:revision>
  <dcterms:created xsi:type="dcterms:W3CDTF">2019-07-04T06:14:36Z</dcterms:created>
  <dcterms:modified xsi:type="dcterms:W3CDTF">2020-05-20T23:36:41Z</dcterms:modified>
</cp:coreProperties>
</file>