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82"/>
  </p:notesMasterIdLst>
  <p:sldIdLst>
    <p:sldId id="565" r:id="rId5"/>
    <p:sldId id="603" r:id="rId6"/>
    <p:sldId id="263" r:id="rId7"/>
    <p:sldId id="504" r:id="rId8"/>
    <p:sldId id="539" r:id="rId9"/>
    <p:sldId id="540" r:id="rId10"/>
    <p:sldId id="541" r:id="rId11"/>
    <p:sldId id="528" r:id="rId12"/>
    <p:sldId id="529" r:id="rId13"/>
    <p:sldId id="536" r:id="rId14"/>
    <p:sldId id="530" r:id="rId15"/>
    <p:sldId id="542" r:id="rId16"/>
    <p:sldId id="543" r:id="rId17"/>
    <p:sldId id="547" r:id="rId18"/>
    <p:sldId id="548" r:id="rId19"/>
    <p:sldId id="549" r:id="rId20"/>
    <p:sldId id="550" r:id="rId21"/>
    <p:sldId id="551" r:id="rId22"/>
    <p:sldId id="552" r:id="rId23"/>
    <p:sldId id="553" r:id="rId24"/>
    <p:sldId id="544" r:id="rId25"/>
    <p:sldId id="545" r:id="rId26"/>
    <p:sldId id="554" r:id="rId27"/>
    <p:sldId id="555" r:id="rId28"/>
    <p:sldId id="556" r:id="rId29"/>
    <p:sldId id="557" r:id="rId30"/>
    <p:sldId id="567" r:id="rId31"/>
    <p:sldId id="568" r:id="rId32"/>
    <p:sldId id="569" r:id="rId33"/>
    <p:sldId id="570" r:id="rId34"/>
    <p:sldId id="566" r:id="rId35"/>
    <p:sldId id="571" r:id="rId36"/>
    <p:sldId id="572" r:id="rId37"/>
    <p:sldId id="573" r:id="rId38"/>
    <p:sldId id="574" r:id="rId39"/>
    <p:sldId id="558" r:id="rId40"/>
    <p:sldId id="575" r:id="rId41"/>
    <p:sldId id="576" r:id="rId42"/>
    <p:sldId id="559" r:id="rId43"/>
    <p:sldId id="562" r:id="rId44"/>
    <p:sldId id="563" r:id="rId45"/>
    <p:sldId id="564" r:id="rId46"/>
    <p:sldId id="560" r:id="rId47"/>
    <p:sldId id="577" r:id="rId48"/>
    <p:sldId id="578" r:id="rId49"/>
    <p:sldId id="579" r:id="rId50"/>
    <p:sldId id="580" r:id="rId51"/>
    <p:sldId id="581" r:id="rId52"/>
    <p:sldId id="582" r:id="rId53"/>
    <p:sldId id="583" r:id="rId54"/>
    <p:sldId id="584" r:id="rId55"/>
    <p:sldId id="585" r:id="rId56"/>
    <p:sldId id="586" r:id="rId57"/>
    <p:sldId id="587" r:id="rId58"/>
    <p:sldId id="588" r:id="rId59"/>
    <p:sldId id="589" r:id="rId60"/>
    <p:sldId id="590" r:id="rId61"/>
    <p:sldId id="591" r:id="rId62"/>
    <p:sldId id="592" r:id="rId63"/>
    <p:sldId id="593" r:id="rId64"/>
    <p:sldId id="561" r:id="rId65"/>
    <p:sldId id="594" r:id="rId66"/>
    <p:sldId id="595" r:id="rId67"/>
    <p:sldId id="596" r:id="rId68"/>
    <p:sldId id="597" r:id="rId69"/>
    <p:sldId id="598" r:id="rId70"/>
    <p:sldId id="599" r:id="rId71"/>
    <p:sldId id="600" r:id="rId72"/>
    <p:sldId id="601" r:id="rId73"/>
    <p:sldId id="602" r:id="rId74"/>
    <p:sldId id="538" r:id="rId75"/>
    <p:sldId id="524" r:id="rId76"/>
    <p:sldId id="604" r:id="rId77"/>
    <p:sldId id="525" r:id="rId78"/>
    <p:sldId id="605" r:id="rId79"/>
    <p:sldId id="606" r:id="rId80"/>
    <p:sldId id="500" r:id="rId81"/>
  </p:sldIdLst>
  <p:sldSz cx="12192000" cy="6858000"/>
  <p:notesSz cx="6858000" cy="9144000"/>
  <p:embeddedFontLs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Calibri Light" panose="020F0302020204030204" pitchFamily="34" charset="0"/>
      <p:regular r:id="rId87"/>
      <p:italic r:id="rId88"/>
    </p:embeddedFont>
    <p:embeddedFont>
      <p:font typeface="Chronicle Text G1 Bold" pitchFamily="50" charset="0"/>
      <p:regular r:id="rId89"/>
    </p:embeddedFont>
    <p:embeddedFont>
      <p:font typeface="Gotham Narrow Bold" pitchFamily="50" charset="0"/>
      <p:regular r:id="rId90"/>
    </p:embeddedFont>
    <p:embeddedFont>
      <p:font typeface="Gotham Narrow Book" pitchFamily="50" charset="0"/>
      <p:regular r:id="rId91"/>
      <p:italic r:id="rId92"/>
    </p:embeddedFont>
  </p:embeddedFontLst>
  <p:custDataLst>
    <p:tags r:id="rId9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D7D7"/>
    <a:srgbClr val="F5D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6B1A0A-052A-44B5-9436-E92569B680FB}" v="131" dt="2021-02-16T03:52:53.5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72"/>
    <p:restoredTop sz="52245"/>
  </p:normalViewPr>
  <p:slideViewPr>
    <p:cSldViewPr snapToGrid="0" snapToObjects="1">
      <p:cViewPr varScale="1">
        <p:scale>
          <a:sx n="45" d="100"/>
          <a:sy n="45" d="100"/>
        </p:scale>
        <p:origin x="1622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font" Target="fonts/font8.fntdata"/><Relationship Id="rId95" Type="http://schemas.openxmlformats.org/officeDocument/2006/relationships/viewProps" Target="view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font" Target="fonts/font4.fntdata"/><Relationship Id="rId94" Type="http://schemas.openxmlformats.org/officeDocument/2006/relationships/presProps" Target="presProps.xml"/><Relationship Id="rId9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10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5.fntdata"/><Relationship Id="rId61" Type="http://schemas.openxmlformats.org/officeDocument/2006/relationships/slide" Target="slides/slide57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tags" Target="tags/tag1.xml"/><Relationship Id="rId9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na" userId="7ec87911-005d-4ab2-9b51-26afd6d7be71" providerId="ADAL" clId="{F9129E4E-2D49-49CC-BAE0-E195D8998D51}"/>
    <pc:docChg chg="undo custSel mod addSld delSld modSld sldOrd">
      <pc:chgData name="Emina" userId="7ec87911-005d-4ab2-9b51-26afd6d7be71" providerId="ADAL" clId="{F9129E4E-2D49-49CC-BAE0-E195D8998D51}" dt="2021-02-09T22:05:14.986" v="3175" actId="20577"/>
      <pc:docMkLst>
        <pc:docMk/>
      </pc:docMkLst>
      <pc:sldChg chg="addSp delSp del mod">
        <pc:chgData name="Emina" userId="7ec87911-005d-4ab2-9b51-26afd6d7be71" providerId="ADAL" clId="{F9129E4E-2D49-49CC-BAE0-E195D8998D51}" dt="2021-02-08T22:33:28.847" v="2129" actId="47"/>
        <pc:sldMkLst>
          <pc:docMk/>
          <pc:sldMk cId="1640462499" sldId="257"/>
        </pc:sldMkLst>
        <pc:picChg chg="add del">
          <ac:chgData name="Emina" userId="7ec87911-005d-4ab2-9b51-26afd6d7be71" providerId="ADAL" clId="{F9129E4E-2D49-49CC-BAE0-E195D8998D51}" dt="2021-02-08T22:32:15.946" v="2125" actId="478"/>
          <ac:picMkLst>
            <pc:docMk/>
            <pc:sldMk cId="1640462499" sldId="257"/>
            <ac:picMk id="6" creationId="{B87262AF-ACAE-4147-93BF-CDD8E6494341}"/>
          </ac:picMkLst>
        </pc:picChg>
        <pc:picChg chg="add del">
          <ac:chgData name="Emina" userId="7ec87911-005d-4ab2-9b51-26afd6d7be71" providerId="ADAL" clId="{F9129E4E-2D49-49CC-BAE0-E195D8998D51}" dt="2021-02-08T22:32:24.628" v="2127" actId="478"/>
          <ac:picMkLst>
            <pc:docMk/>
            <pc:sldMk cId="1640462499" sldId="257"/>
            <ac:picMk id="8" creationId="{83C691F8-B285-4F6C-9567-951451A12C45}"/>
          </ac:picMkLst>
        </pc:picChg>
      </pc:sldChg>
      <pc:sldChg chg="addSp delSp modSp mod modNotesTx">
        <pc:chgData name="Emina" userId="7ec87911-005d-4ab2-9b51-26afd6d7be71" providerId="ADAL" clId="{F9129E4E-2D49-49CC-BAE0-E195D8998D51}" dt="2021-01-29T01:01:41.179" v="157" actId="1037"/>
        <pc:sldMkLst>
          <pc:docMk/>
          <pc:sldMk cId="1597965222" sldId="263"/>
        </pc:sldMkLst>
        <pc:spChg chg="mod">
          <ac:chgData name="Emina" userId="7ec87911-005d-4ab2-9b51-26afd6d7be71" providerId="ADAL" clId="{F9129E4E-2D49-49CC-BAE0-E195D8998D51}" dt="2021-01-29T01:00:10.668" v="110" actId="1076"/>
          <ac:spMkLst>
            <pc:docMk/>
            <pc:sldMk cId="1597965222" sldId="263"/>
            <ac:spMk id="2" creationId="{00000000-0000-0000-0000-000000000000}"/>
          </ac:spMkLst>
        </pc:spChg>
        <pc:spChg chg="mod">
          <ac:chgData name="Emina" userId="7ec87911-005d-4ab2-9b51-26afd6d7be71" providerId="ADAL" clId="{F9129E4E-2D49-49CC-BAE0-E195D8998D51}" dt="2021-01-29T01:01:35.110" v="144" actId="1035"/>
          <ac:spMkLst>
            <pc:docMk/>
            <pc:sldMk cId="1597965222" sldId="263"/>
            <ac:spMk id="3" creationId="{EA6E2A7F-50B2-4A30-9D28-B0017B929D18}"/>
          </ac:spMkLst>
        </pc:spChg>
        <pc:spChg chg="mod">
          <ac:chgData name="Emina" userId="7ec87911-005d-4ab2-9b51-26afd6d7be71" providerId="ADAL" clId="{F9129E4E-2D49-49CC-BAE0-E195D8998D51}" dt="2021-01-29T00:59:43.929" v="102" actId="1076"/>
          <ac:spMkLst>
            <pc:docMk/>
            <pc:sldMk cId="1597965222" sldId="263"/>
            <ac:spMk id="4" creationId="{3B3EEBAD-6D41-4D93-AA46-6D55EBB4EAE9}"/>
          </ac:spMkLst>
        </pc:spChg>
        <pc:picChg chg="add del mod">
          <ac:chgData name="Emina" userId="7ec87911-005d-4ab2-9b51-26afd6d7be71" providerId="ADAL" clId="{F9129E4E-2D49-49CC-BAE0-E195D8998D51}" dt="2021-01-29T00:51:58.302" v="80" actId="478"/>
          <ac:picMkLst>
            <pc:docMk/>
            <pc:sldMk cId="1597965222" sldId="263"/>
            <ac:picMk id="6" creationId="{2C67AA05-C17A-4E9C-B8CE-FA8678BFCDE5}"/>
          </ac:picMkLst>
        </pc:picChg>
        <pc:picChg chg="add del mod">
          <ac:chgData name="Emina" userId="7ec87911-005d-4ab2-9b51-26afd6d7be71" providerId="ADAL" clId="{F9129E4E-2D49-49CC-BAE0-E195D8998D51}" dt="2021-01-29T00:53:35.895" v="84" actId="478"/>
          <ac:picMkLst>
            <pc:docMk/>
            <pc:sldMk cId="1597965222" sldId="263"/>
            <ac:picMk id="8" creationId="{15B2D2EA-C6BB-484C-9DDE-787BA4BAB5C9}"/>
          </ac:picMkLst>
        </pc:picChg>
        <pc:picChg chg="add del mod">
          <ac:chgData name="Emina" userId="7ec87911-005d-4ab2-9b51-26afd6d7be71" providerId="ADAL" clId="{F9129E4E-2D49-49CC-BAE0-E195D8998D51}" dt="2021-01-29T00:54:26.448" v="90" actId="478"/>
          <ac:picMkLst>
            <pc:docMk/>
            <pc:sldMk cId="1597965222" sldId="263"/>
            <ac:picMk id="10" creationId="{6E1B0708-0FA3-46D0-8E96-4289AB28D4C8}"/>
          </ac:picMkLst>
        </pc:picChg>
        <pc:picChg chg="add mod">
          <ac:chgData name="Emina" userId="7ec87911-005d-4ab2-9b51-26afd6d7be71" providerId="ADAL" clId="{F9129E4E-2D49-49CC-BAE0-E195D8998D51}" dt="2021-01-29T01:01:41.179" v="157" actId="1037"/>
          <ac:picMkLst>
            <pc:docMk/>
            <pc:sldMk cId="1597965222" sldId="263"/>
            <ac:picMk id="12" creationId="{CC2537E1-7AC7-4316-B381-B5AAB578DC9C}"/>
          </ac:picMkLst>
        </pc:picChg>
        <pc:picChg chg="add mod ord modCrop">
          <ac:chgData name="Emina" userId="7ec87911-005d-4ab2-9b51-26afd6d7be71" providerId="ADAL" clId="{F9129E4E-2D49-49CC-BAE0-E195D8998D51}" dt="2021-01-29T01:01:28.376" v="138" actId="732"/>
          <ac:picMkLst>
            <pc:docMk/>
            <pc:sldMk cId="1597965222" sldId="263"/>
            <ac:picMk id="13" creationId="{88C86DFD-5805-4FD3-88EF-69F1F8021659}"/>
          </ac:picMkLst>
        </pc:picChg>
      </pc:sldChg>
      <pc:sldChg chg="addSp delSp modSp mod modNotesTx">
        <pc:chgData name="Emina" userId="7ec87911-005d-4ab2-9b51-26afd6d7be71" providerId="ADAL" clId="{F9129E4E-2D49-49CC-BAE0-E195D8998D51}" dt="2021-01-29T01:55:16.467" v="390" actId="1076"/>
        <pc:sldMkLst>
          <pc:docMk/>
          <pc:sldMk cId="1092692685" sldId="504"/>
        </pc:sldMkLst>
        <pc:spChg chg="add del mod">
          <ac:chgData name="Emina" userId="7ec87911-005d-4ab2-9b51-26afd6d7be71" providerId="ADAL" clId="{F9129E4E-2D49-49CC-BAE0-E195D8998D51}" dt="2021-01-29T01:09:16.059" v="203" actId="5793"/>
          <ac:spMkLst>
            <pc:docMk/>
            <pc:sldMk cId="1092692685" sldId="504"/>
            <ac:spMk id="10" creationId="{920F20B4-D421-4B82-AB65-3A04407763A9}"/>
          </ac:spMkLst>
        </pc:spChg>
        <pc:picChg chg="add mod modCrop">
          <ac:chgData name="Emina" userId="7ec87911-005d-4ab2-9b51-26afd6d7be71" providerId="ADAL" clId="{F9129E4E-2D49-49CC-BAE0-E195D8998D51}" dt="2021-01-29T01:53:38.444" v="360" actId="732"/>
          <ac:picMkLst>
            <pc:docMk/>
            <pc:sldMk cId="1092692685" sldId="504"/>
            <ac:picMk id="4" creationId="{CCA817E9-A0AD-4402-92E0-EA3432940A8B}"/>
          </ac:picMkLst>
        </pc:picChg>
        <pc:picChg chg="del">
          <ac:chgData name="Emina" userId="7ec87911-005d-4ab2-9b51-26afd6d7be71" providerId="ADAL" clId="{F9129E4E-2D49-49CC-BAE0-E195D8998D51}" dt="2021-01-29T01:01:47.629" v="158" actId="478"/>
          <ac:picMkLst>
            <pc:docMk/>
            <pc:sldMk cId="1092692685" sldId="504"/>
            <ac:picMk id="5" creationId="{DBD5A477-39B5-F744-B877-68355AD406B5}"/>
          </ac:picMkLst>
        </pc:picChg>
        <pc:picChg chg="add mod modCrop">
          <ac:chgData name="Emina" userId="7ec87911-005d-4ab2-9b51-26afd6d7be71" providerId="ADAL" clId="{F9129E4E-2D49-49CC-BAE0-E195D8998D51}" dt="2021-01-29T01:53:52.207" v="373" actId="1076"/>
          <ac:picMkLst>
            <pc:docMk/>
            <pc:sldMk cId="1092692685" sldId="504"/>
            <ac:picMk id="7" creationId="{DD30C229-69C0-4F8B-B394-20A51E8E4850}"/>
          </ac:picMkLst>
        </pc:picChg>
        <pc:picChg chg="add mod modCrop">
          <ac:chgData name="Emina" userId="7ec87911-005d-4ab2-9b51-26afd6d7be71" providerId="ADAL" clId="{F9129E4E-2D49-49CC-BAE0-E195D8998D51}" dt="2021-01-29T01:55:12.910" v="388" actId="14100"/>
          <ac:picMkLst>
            <pc:docMk/>
            <pc:sldMk cId="1092692685" sldId="504"/>
            <ac:picMk id="9" creationId="{E0471E1F-5E99-4512-AD84-7980CCBDF1FA}"/>
          </ac:picMkLst>
        </pc:picChg>
        <pc:picChg chg="add mod modCrop">
          <ac:chgData name="Emina" userId="7ec87911-005d-4ab2-9b51-26afd6d7be71" providerId="ADAL" clId="{F9129E4E-2D49-49CC-BAE0-E195D8998D51}" dt="2021-01-29T01:55:16.467" v="390" actId="1076"/>
          <ac:picMkLst>
            <pc:docMk/>
            <pc:sldMk cId="1092692685" sldId="504"/>
            <ac:picMk id="12" creationId="{4B61082F-F396-4918-9ADB-7026CFA6FED4}"/>
          </ac:picMkLst>
        </pc:picChg>
      </pc:sldChg>
      <pc:sldChg chg="del">
        <pc:chgData name="Emina" userId="7ec87911-005d-4ab2-9b51-26afd6d7be71" providerId="ADAL" clId="{F9129E4E-2D49-49CC-BAE0-E195D8998D51}" dt="2021-02-09T07:39:46.080" v="3108" actId="47"/>
        <pc:sldMkLst>
          <pc:docMk/>
          <pc:sldMk cId="3610984812" sldId="523"/>
        </pc:sldMkLst>
      </pc:sldChg>
      <pc:sldChg chg="del modNotesTx">
        <pc:chgData name="Emina" userId="7ec87911-005d-4ab2-9b51-26afd6d7be71" providerId="ADAL" clId="{F9129E4E-2D49-49CC-BAE0-E195D8998D51}" dt="2021-01-29T01:22:34.798" v="259" actId="47"/>
        <pc:sldMkLst>
          <pc:docMk/>
          <pc:sldMk cId="3792856401" sldId="527"/>
        </pc:sldMkLst>
      </pc:sldChg>
      <pc:sldChg chg="addSp delSp modSp mod modNotesTx">
        <pc:chgData name="Emina" userId="7ec87911-005d-4ab2-9b51-26afd6d7be71" providerId="ADAL" clId="{F9129E4E-2D49-49CC-BAE0-E195D8998D51}" dt="2021-01-29T01:57:39.867" v="431" actId="1076"/>
        <pc:sldMkLst>
          <pc:docMk/>
          <pc:sldMk cId="1341730749" sldId="528"/>
        </pc:sldMkLst>
        <pc:spChg chg="mod">
          <ac:chgData name="Emina" userId="7ec87911-005d-4ab2-9b51-26afd6d7be71" providerId="ADAL" clId="{F9129E4E-2D49-49CC-BAE0-E195D8998D51}" dt="2021-01-29T01:35:25.869" v="316" actId="20577"/>
          <ac:spMkLst>
            <pc:docMk/>
            <pc:sldMk cId="1341730749" sldId="528"/>
            <ac:spMk id="2" creationId="{00000000-0000-0000-0000-000000000000}"/>
          </ac:spMkLst>
        </pc:spChg>
        <pc:spChg chg="del">
          <ac:chgData name="Emina" userId="7ec87911-005d-4ab2-9b51-26afd6d7be71" providerId="ADAL" clId="{F9129E4E-2D49-49CC-BAE0-E195D8998D51}" dt="2021-01-29T01:35:28.765" v="317" actId="478"/>
          <ac:spMkLst>
            <pc:docMk/>
            <pc:sldMk cId="1341730749" sldId="528"/>
            <ac:spMk id="10" creationId="{920F20B4-D421-4B82-AB65-3A04407763A9}"/>
          </ac:spMkLst>
        </pc:spChg>
        <pc:picChg chg="add mod">
          <ac:chgData name="Emina" userId="7ec87911-005d-4ab2-9b51-26afd6d7be71" providerId="ADAL" clId="{F9129E4E-2D49-49CC-BAE0-E195D8998D51}" dt="2021-01-29T01:57:39.867" v="431" actId="1076"/>
          <ac:picMkLst>
            <pc:docMk/>
            <pc:sldMk cId="1341730749" sldId="528"/>
            <ac:picMk id="5" creationId="{65F7C0C2-5697-4377-9CD6-8F16F7DAECA9}"/>
          </ac:picMkLst>
        </pc:picChg>
        <pc:picChg chg="del">
          <ac:chgData name="Emina" userId="7ec87911-005d-4ab2-9b51-26afd6d7be71" providerId="ADAL" clId="{F9129E4E-2D49-49CC-BAE0-E195D8998D51}" dt="2021-01-29T01:35:29.863" v="318" actId="478"/>
          <ac:picMkLst>
            <pc:docMk/>
            <pc:sldMk cId="1341730749" sldId="528"/>
            <ac:picMk id="8" creationId="{0B47D527-1704-3741-902C-3DCEC76EAE6C}"/>
          </ac:picMkLst>
        </pc:picChg>
      </pc:sldChg>
      <pc:sldChg chg="addSp delSp modSp mod modNotesTx">
        <pc:chgData name="Emina" userId="7ec87911-005d-4ab2-9b51-26afd6d7be71" providerId="ADAL" clId="{F9129E4E-2D49-49CC-BAE0-E195D8998D51}" dt="2021-01-29T01:58:32.015" v="457" actId="1076"/>
        <pc:sldMkLst>
          <pc:docMk/>
          <pc:sldMk cId="2892152237" sldId="529"/>
        </pc:sldMkLst>
        <pc:spChg chg="mod">
          <ac:chgData name="Emina" userId="7ec87911-005d-4ab2-9b51-26afd6d7be71" providerId="ADAL" clId="{F9129E4E-2D49-49CC-BAE0-E195D8998D51}" dt="2021-01-29T01:58:32.015" v="457" actId="1076"/>
          <ac:spMkLst>
            <pc:docMk/>
            <pc:sldMk cId="2892152237" sldId="529"/>
            <ac:spMk id="2" creationId="{00000000-0000-0000-0000-000000000000}"/>
          </ac:spMkLst>
        </pc:spChg>
        <pc:graphicFrameChg chg="del">
          <ac:chgData name="Emina" userId="7ec87911-005d-4ab2-9b51-26afd6d7be71" providerId="ADAL" clId="{F9129E4E-2D49-49CC-BAE0-E195D8998D51}" dt="2021-01-29T01:58:17.491" v="453" actId="478"/>
          <ac:graphicFrameMkLst>
            <pc:docMk/>
            <pc:sldMk cId="2892152237" sldId="529"/>
            <ac:graphicFrameMk id="7" creationId="{857C0118-72F1-524E-BED5-0BBE7AF4BEAA}"/>
          </ac:graphicFrameMkLst>
        </pc:graphicFrameChg>
        <pc:picChg chg="add mod">
          <ac:chgData name="Emina" userId="7ec87911-005d-4ab2-9b51-26afd6d7be71" providerId="ADAL" clId="{F9129E4E-2D49-49CC-BAE0-E195D8998D51}" dt="2021-01-29T01:58:24.710" v="456" actId="14100"/>
          <ac:picMkLst>
            <pc:docMk/>
            <pc:sldMk cId="2892152237" sldId="529"/>
            <ac:picMk id="4" creationId="{60C03E94-6A50-4026-AE44-8180F32FAAE9}"/>
          </ac:picMkLst>
        </pc:picChg>
      </pc:sldChg>
      <pc:sldChg chg="addSp delSp modSp mod setBg setClrOvrMap modNotesTx">
        <pc:chgData name="Emina" userId="7ec87911-005d-4ab2-9b51-26afd6d7be71" providerId="ADAL" clId="{F9129E4E-2D49-49CC-BAE0-E195D8998D51}" dt="2021-01-31T21:26:20.782" v="950" actId="108"/>
        <pc:sldMkLst>
          <pc:docMk/>
          <pc:sldMk cId="3599859109" sldId="530"/>
        </pc:sldMkLst>
        <pc:spChg chg="mod ord">
          <ac:chgData name="Emina" userId="7ec87911-005d-4ab2-9b51-26afd6d7be71" providerId="ADAL" clId="{F9129E4E-2D49-49CC-BAE0-E195D8998D51}" dt="2021-01-31T21:26:20.782" v="950" actId="108"/>
          <ac:spMkLst>
            <pc:docMk/>
            <pc:sldMk cId="3599859109" sldId="530"/>
            <ac:spMk id="2" creationId="{00000000-0000-0000-0000-000000000000}"/>
          </ac:spMkLst>
        </pc:spChg>
        <pc:spChg chg="add del mod">
          <ac:chgData name="Emina" userId="7ec87911-005d-4ab2-9b51-26afd6d7be71" providerId="ADAL" clId="{F9129E4E-2D49-49CC-BAE0-E195D8998D51}" dt="2021-01-31T21:19:19.160" v="931" actId="478"/>
          <ac:spMkLst>
            <pc:docMk/>
            <pc:sldMk cId="3599859109" sldId="530"/>
            <ac:spMk id="5" creationId="{B5833F16-6C08-464E-A704-C4FBAC7E33E0}"/>
          </ac:spMkLst>
        </pc:spChg>
        <pc:spChg chg="del mod">
          <ac:chgData name="Emina" userId="7ec87911-005d-4ab2-9b51-26afd6d7be71" providerId="ADAL" clId="{F9129E4E-2D49-49CC-BAE0-E195D8998D51}" dt="2021-01-31T21:17:27.015" v="925"/>
          <ac:spMkLst>
            <pc:docMk/>
            <pc:sldMk cId="3599859109" sldId="530"/>
            <ac:spMk id="6" creationId="{D96E04BE-16F1-D540-AD73-4B34BA22843E}"/>
          </ac:spMkLst>
        </pc:spChg>
        <pc:spChg chg="add del">
          <ac:chgData name="Emina" userId="7ec87911-005d-4ab2-9b51-26afd6d7be71" providerId="ADAL" clId="{F9129E4E-2D49-49CC-BAE0-E195D8998D51}" dt="2021-01-31T21:25:54.821" v="944" actId="26606"/>
          <ac:spMkLst>
            <pc:docMk/>
            <pc:sldMk cId="3599859109" sldId="530"/>
            <ac:spMk id="9" creationId="{3E443FD7-A66B-4AA0-872D-B088B9BC5F17}"/>
          </ac:spMkLst>
        </pc:spChg>
        <pc:spChg chg="add del">
          <ac:chgData name="Emina" userId="7ec87911-005d-4ab2-9b51-26afd6d7be71" providerId="ADAL" clId="{F9129E4E-2D49-49CC-BAE0-E195D8998D51}" dt="2021-01-31T21:25:54.821" v="944" actId="26606"/>
          <ac:spMkLst>
            <pc:docMk/>
            <pc:sldMk cId="3599859109" sldId="530"/>
            <ac:spMk id="11" creationId="{C04BE0EF-3561-49B4-9A29-F283168A91C7}"/>
          </ac:spMkLst>
        </pc:spChg>
        <pc:spChg chg="add del">
          <ac:chgData name="Emina" userId="7ec87911-005d-4ab2-9b51-26afd6d7be71" providerId="ADAL" clId="{F9129E4E-2D49-49CC-BAE0-E195D8998D51}" dt="2021-01-31T21:25:31.215" v="941" actId="26606"/>
          <ac:spMkLst>
            <pc:docMk/>
            <pc:sldMk cId="3599859109" sldId="530"/>
            <ac:spMk id="71" creationId="{0671A8AE-40A1-4631-A6B8-581AFF065482}"/>
          </ac:spMkLst>
        </pc:spChg>
        <pc:spChg chg="add del">
          <ac:chgData name="Emina" userId="7ec87911-005d-4ab2-9b51-26afd6d7be71" providerId="ADAL" clId="{F9129E4E-2D49-49CC-BAE0-E195D8998D51}" dt="2021-01-31T21:25:31.215" v="941" actId="26606"/>
          <ac:spMkLst>
            <pc:docMk/>
            <pc:sldMk cId="3599859109" sldId="530"/>
            <ac:spMk id="73" creationId="{AB58EF07-17C2-48CF-ABB0-EEF1F17CB8F0}"/>
          </ac:spMkLst>
        </pc:spChg>
        <pc:spChg chg="add del">
          <ac:chgData name="Emina" userId="7ec87911-005d-4ab2-9b51-26afd6d7be71" providerId="ADAL" clId="{F9129E4E-2D49-49CC-BAE0-E195D8998D51}" dt="2021-01-31T21:25:31.215" v="941" actId="26606"/>
          <ac:spMkLst>
            <pc:docMk/>
            <pc:sldMk cId="3599859109" sldId="530"/>
            <ac:spMk id="75" creationId="{AF2F604E-43BE-4DC3-B983-E071523364F8}"/>
          </ac:spMkLst>
        </pc:spChg>
        <pc:spChg chg="add del">
          <ac:chgData name="Emina" userId="7ec87911-005d-4ab2-9b51-26afd6d7be71" providerId="ADAL" clId="{F9129E4E-2D49-49CC-BAE0-E195D8998D51}" dt="2021-01-31T21:25:31.215" v="941" actId="26606"/>
          <ac:spMkLst>
            <pc:docMk/>
            <pc:sldMk cId="3599859109" sldId="530"/>
            <ac:spMk id="77" creationId="{08C9B587-E65E-4B52-B37C-ABEBB6E87928}"/>
          </ac:spMkLst>
        </pc:spChg>
        <pc:spChg chg="add del">
          <ac:chgData name="Emina" userId="7ec87911-005d-4ab2-9b51-26afd6d7be71" providerId="ADAL" clId="{F9129E4E-2D49-49CC-BAE0-E195D8998D51}" dt="2021-01-31T21:25:54.813" v="943" actId="26606"/>
          <ac:spMkLst>
            <pc:docMk/>
            <pc:sldMk cId="3599859109" sldId="530"/>
            <ac:spMk id="1028" creationId="{87CC2527-562A-4F69-B487-4371E5B243E7}"/>
          </ac:spMkLst>
        </pc:spChg>
        <pc:spChg chg="add">
          <ac:chgData name="Emina" userId="7ec87911-005d-4ab2-9b51-26afd6d7be71" providerId="ADAL" clId="{F9129E4E-2D49-49CC-BAE0-E195D8998D51}" dt="2021-01-31T21:25:54.821" v="944" actId="26606"/>
          <ac:spMkLst>
            <pc:docMk/>
            <pc:sldMk cId="3599859109" sldId="530"/>
            <ac:spMk id="1031" creationId="{3E443FD7-A66B-4AA0-872D-B088B9BC5F17}"/>
          </ac:spMkLst>
        </pc:spChg>
        <pc:spChg chg="add">
          <ac:chgData name="Emina" userId="7ec87911-005d-4ab2-9b51-26afd6d7be71" providerId="ADAL" clId="{F9129E4E-2D49-49CC-BAE0-E195D8998D51}" dt="2021-01-31T21:25:54.821" v="944" actId="26606"/>
          <ac:spMkLst>
            <pc:docMk/>
            <pc:sldMk cId="3599859109" sldId="530"/>
            <ac:spMk id="1032" creationId="{C04BE0EF-3561-49B4-9A29-F283168A91C7}"/>
          </ac:spMkLst>
        </pc:spChg>
        <pc:picChg chg="add del mod">
          <ac:chgData name="Emina" userId="7ec87911-005d-4ab2-9b51-26afd6d7be71" providerId="ADAL" clId="{F9129E4E-2D49-49CC-BAE0-E195D8998D51}" dt="2021-01-31T21:24:58.433" v="933" actId="478"/>
          <ac:picMkLst>
            <pc:docMk/>
            <pc:sldMk cId="3599859109" sldId="530"/>
            <ac:picMk id="4" creationId="{8235062C-D89F-4A18-BA4D-AE7A407CD12F}"/>
          </ac:picMkLst>
        </pc:picChg>
        <pc:picChg chg="add mod">
          <ac:chgData name="Emina" userId="7ec87911-005d-4ab2-9b51-26afd6d7be71" providerId="ADAL" clId="{F9129E4E-2D49-49CC-BAE0-E195D8998D51}" dt="2021-01-31T21:26:11.544" v="949" actId="1076"/>
          <ac:picMkLst>
            <pc:docMk/>
            <pc:sldMk cId="3599859109" sldId="530"/>
            <ac:picMk id="1026" creationId="{4DDCA442-0BC5-4D21-81D7-00390430317C}"/>
          </ac:picMkLst>
        </pc:picChg>
        <pc:cxnChg chg="add del">
          <ac:chgData name="Emina" userId="7ec87911-005d-4ab2-9b51-26afd6d7be71" providerId="ADAL" clId="{F9129E4E-2D49-49CC-BAE0-E195D8998D51}" dt="2021-01-31T21:25:54.813" v="943" actId="26606"/>
          <ac:cxnSpMkLst>
            <pc:docMk/>
            <pc:sldMk cId="3599859109" sldId="530"/>
            <ac:cxnSpMk id="1029" creationId="{BCDAEC91-5BCE-4B55-9CC0-43EF94CB734B}"/>
          </ac:cxnSpMkLst>
        </pc:cxnChg>
      </pc:sldChg>
      <pc:sldChg chg="del modNotesTx">
        <pc:chgData name="Emina" userId="7ec87911-005d-4ab2-9b51-26afd6d7be71" providerId="ADAL" clId="{F9129E4E-2D49-49CC-BAE0-E195D8998D51}" dt="2021-02-08T04:16:29.593" v="1527" actId="47"/>
        <pc:sldMkLst>
          <pc:docMk/>
          <pc:sldMk cId="3782855928" sldId="531"/>
        </pc:sldMkLst>
      </pc:sldChg>
      <pc:sldChg chg="modSp mod modNotesTx">
        <pc:chgData name="Emina" userId="7ec87911-005d-4ab2-9b51-26afd6d7be71" providerId="ADAL" clId="{F9129E4E-2D49-49CC-BAE0-E195D8998D51}" dt="2021-01-31T21:07:23.884" v="886" actId="14100"/>
        <pc:sldMkLst>
          <pc:docMk/>
          <pc:sldMk cId="1455237872" sldId="536"/>
        </pc:sldMkLst>
        <pc:spChg chg="mod">
          <ac:chgData name="Emina" userId="7ec87911-005d-4ab2-9b51-26afd6d7be71" providerId="ADAL" clId="{F9129E4E-2D49-49CC-BAE0-E195D8998D51}" dt="2021-01-29T02:02:59.906" v="475" actId="20577"/>
          <ac:spMkLst>
            <pc:docMk/>
            <pc:sldMk cId="1455237872" sldId="536"/>
            <ac:spMk id="2" creationId="{00000000-0000-0000-0000-000000000000}"/>
          </ac:spMkLst>
        </pc:spChg>
        <pc:spChg chg="mod">
          <ac:chgData name="Emina" userId="7ec87911-005d-4ab2-9b51-26afd6d7be71" providerId="ADAL" clId="{F9129E4E-2D49-49CC-BAE0-E195D8998D51}" dt="2021-01-31T21:07:23.884" v="886" actId="14100"/>
          <ac:spMkLst>
            <pc:docMk/>
            <pc:sldMk cId="1455237872" sldId="536"/>
            <ac:spMk id="5" creationId="{1DEF66B3-87C6-CD46-AD73-F8CBC05428AA}"/>
          </ac:spMkLst>
        </pc:spChg>
      </pc:sldChg>
      <pc:sldChg chg="del modNotesTx">
        <pc:chgData name="Emina" userId="7ec87911-005d-4ab2-9b51-26afd6d7be71" providerId="ADAL" clId="{F9129E4E-2D49-49CC-BAE0-E195D8998D51}" dt="2021-01-29T01:22:37.654" v="260" actId="47"/>
        <pc:sldMkLst>
          <pc:docMk/>
          <pc:sldMk cId="3445748595" sldId="537"/>
        </pc:sldMkLst>
      </pc:sldChg>
      <pc:sldChg chg="addSp modSp add mod">
        <pc:chgData name="Emina" userId="7ec87911-005d-4ab2-9b51-26afd6d7be71" providerId="ADAL" clId="{F9129E4E-2D49-49CC-BAE0-E195D8998D51}" dt="2021-01-29T02:38:25.475" v="873" actId="20577"/>
        <pc:sldMkLst>
          <pc:docMk/>
          <pc:sldMk cId="2687334415" sldId="539"/>
        </pc:sldMkLst>
        <pc:spChg chg="mod">
          <ac:chgData name="Emina" userId="7ec87911-005d-4ab2-9b51-26afd6d7be71" providerId="ADAL" clId="{F9129E4E-2D49-49CC-BAE0-E195D8998D51}" dt="2021-01-29T02:38:25.475" v="873" actId="20577"/>
          <ac:spMkLst>
            <pc:docMk/>
            <pc:sldMk cId="2687334415" sldId="539"/>
            <ac:spMk id="10" creationId="{920F20B4-D421-4B82-AB65-3A04407763A9}"/>
          </ac:spMkLst>
        </pc:spChg>
        <pc:picChg chg="add mod">
          <ac:chgData name="Emina" userId="7ec87911-005d-4ab2-9b51-26afd6d7be71" providerId="ADAL" clId="{F9129E4E-2D49-49CC-BAE0-E195D8998D51}" dt="2021-01-29T01:56:26.362" v="394" actId="1076"/>
          <ac:picMkLst>
            <pc:docMk/>
            <pc:sldMk cId="2687334415" sldId="539"/>
            <ac:picMk id="4" creationId="{FA399497-D3A5-4A2F-9DAC-99733CB0F55E}"/>
          </ac:picMkLst>
        </pc:picChg>
      </pc:sldChg>
      <pc:sldChg chg="addSp modSp add mod">
        <pc:chgData name="Emina" userId="7ec87911-005d-4ab2-9b51-26afd6d7be71" providerId="ADAL" clId="{F9129E4E-2D49-49CC-BAE0-E195D8998D51}" dt="2021-01-29T01:56:45.356" v="401" actId="167"/>
        <pc:sldMkLst>
          <pc:docMk/>
          <pc:sldMk cId="916928579" sldId="540"/>
        </pc:sldMkLst>
        <pc:spChg chg="mod">
          <ac:chgData name="Emina" userId="7ec87911-005d-4ab2-9b51-26afd6d7be71" providerId="ADAL" clId="{F9129E4E-2D49-49CC-BAE0-E195D8998D51}" dt="2021-01-29T01:19:05.498" v="257" actId="12"/>
          <ac:spMkLst>
            <pc:docMk/>
            <pc:sldMk cId="916928579" sldId="540"/>
            <ac:spMk id="10" creationId="{920F20B4-D421-4B82-AB65-3A04407763A9}"/>
          </ac:spMkLst>
        </pc:spChg>
        <pc:picChg chg="add mod ord">
          <ac:chgData name="Emina" userId="7ec87911-005d-4ab2-9b51-26afd6d7be71" providerId="ADAL" clId="{F9129E4E-2D49-49CC-BAE0-E195D8998D51}" dt="2021-01-29T01:56:45.356" v="401" actId="167"/>
          <ac:picMkLst>
            <pc:docMk/>
            <pc:sldMk cId="916928579" sldId="540"/>
            <ac:picMk id="4" creationId="{8C1E5268-86E4-4F76-8689-7C677558A8AE}"/>
          </ac:picMkLst>
        </pc:picChg>
      </pc:sldChg>
      <pc:sldChg chg="addSp modSp add mod ord">
        <pc:chgData name="Emina" userId="7ec87911-005d-4ab2-9b51-26afd6d7be71" providerId="ADAL" clId="{F9129E4E-2D49-49CC-BAE0-E195D8998D51}" dt="2021-01-29T01:57:22.639" v="424" actId="1076"/>
        <pc:sldMkLst>
          <pc:docMk/>
          <pc:sldMk cId="3362759220" sldId="541"/>
        </pc:sldMkLst>
        <pc:spChg chg="mod">
          <ac:chgData name="Emina" userId="7ec87911-005d-4ab2-9b51-26afd6d7be71" providerId="ADAL" clId="{F9129E4E-2D49-49CC-BAE0-E195D8998D51}" dt="2021-01-29T01:57:05.452" v="413" actId="20577"/>
          <ac:spMkLst>
            <pc:docMk/>
            <pc:sldMk cId="3362759220" sldId="541"/>
            <ac:spMk id="2" creationId="{00000000-0000-0000-0000-000000000000}"/>
          </ac:spMkLst>
        </pc:spChg>
        <pc:picChg chg="add mod">
          <ac:chgData name="Emina" userId="7ec87911-005d-4ab2-9b51-26afd6d7be71" providerId="ADAL" clId="{F9129E4E-2D49-49CC-BAE0-E195D8998D51}" dt="2021-01-29T01:57:22.639" v="424" actId="1076"/>
          <ac:picMkLst>
            <pc:docMk/>
            <pc:sldMk cId="3362759220" sldId="541"/>
            <ac:picMk id="3" creationId="{C1320461-6420-4203-B07E-C2CA3EE15070}"/>
          </ac:picMkLst>
        </pc:picChg>
      </pc:sldChg>
      <pc:sldChg chg="modSp add mod ord">
        <pc:chgData name="Emina" userId="7ec87911-005d-4ab2-9b51-26afd6d7be71" providerId="ADAL" clId="{F9129E4E-2D49-49CC-BAE0-E195D8998D51}" dt="2021-01-31T21:56:55.736" v="1130" actId="20577"/>
        <pc:sldMkLst>
          <pc:docMk/>
          <pc:sldMk cId="4161196759" sldId="542"/>
        </pc:sldMkLst>
        <pc:spChg chg="mod">
          <ac:chgData name="Emina" userId="7ec87911-005d-4ab2-9b51-26afd6d7be71" providerId="ADAL" clId="{F9129E4E-2D49-49CC-BAE0-E195D8998D51}" dt="2021-01-31T21:27:02.602" v="982" actId="20577"/>
          <ac:spMkLst>
            <pc:docMk/>
            <pc:sldMk cId="4161196759" sldId="542"/>
            <ac:spMk id="2" creationId="{00000000-0000-0000-0000-000000000000}"/>
          </ac:spMkLst>
        </pc:spChg>
        <pc:spChg chg="mod">
          <ac:chgData name="Emina" userId="7ec87911-005d-4ab2-9b51-26afd6d7be71" providerId="ADAL" clId="{F9129E4E-2D49-49CC-BAE0-E195D8998D51}" dt="2021-01-31T21:56:55.736" v="1130" actId="20577"/>
          <ac:spMkLst>
            <pc:docMk/>
            <pc:sldMk cId="4161196759" sldId="542"/>
            <ac:spMk id="5" creationId="{1DEF66B3-87C6-CD46-AD73-F8CBC05428AA}"/>
          </ac:spMkLst>
        </pc:spChg>
      </pc:sldChg>
      <pc:sldChg chg="modSp add mod">
        <pc:chgData name="Emina" userId="7ec87911-005d-4ab2-9b51-26afd6d7be71" providerId="ADAL" clId="{F9129E4E-2D49-49CC-BAE0-E195D8998D51}" dt="2021-02-09T22:05:14.986" v="3175" actId="20577"/>
        <pc:sldMkLst>
          <pc:docMk/>
          <pc:sldMk cId="2587468729" sldId="543"/>
        </pc:sldMkLst>
        <pc:spChg chg="mod">
          <ac:chgData name="Emina" userId="7ec87911-005d-4ab2-9b51-26afd6d7be71" providerId="ADAL" clId="{F9129E4E-2D49-49CC-BAE0-E195D8998D51}" dt="2021-01-31T21:27:21.875" v="992" actId="20577"/>
          <ac:spMkLst>
            <pc:docMk/>
            <pc:sldMk cId="2587468729" sldId="543"/>
            <ac:spMk id="2" creationId="{00000000-0000-0000-0000-000000000000}"/>
          </ac:spMkLst>
        </pc:spChg>
        <pc:spChg chg="mod">
          <ac:chgData name="Emina" userId="7ec87911-005d-4ab2-9b51-26afd6d7be71" providerId="ADAL" clId="{F9129E4E-2D49-49CC-BAE0-E195D8998D51}" dt="2021-02-09T22:05:14.986" v="3175" actId="20577"/>
          <ac:spMkLst>
            <pc:docMk/>
            <pc:sldMk cId="2587468729" sldId="543"/>
            <ac:spMk id="5" creationId="{1DEF66B3-87C6-CD46-AD73-F8CBC05428AA}"/>
          </ac:spMkLst>
        </pc:spChg>
      </pc:sldChg>
      <pc:sldChg chg="addSp modSp add mod">
        <pc:chgData name="Emina" userId="7ec87911-005d-4ab2-9b51-26afd6d7be71" providerId="ADAL" clId="{F9129E4E-2D49-49CC-BAE0-E195D8998D51}" dt="2021-02-08T04:22:41.664" v="1626" actId="20577"/>
        <pc:sldMkLst>
          <pc:docMk/>
          <pc:sldMk cId="92406567" sldId="544"/>
        </pc:sldMkLst>
        <pc:spChg chg="mod">
          <ac:chgData name="Emina" userId="7ec87911-005d-4ab2-9b51-26afd6d7be71" providerId="ADAL" clId="{F9129E4E-2D49-49CC-BAE0-E195D8998D51}" dt="2021-01-31T21:27:36.804" v="1031" actId="20577"/>
          <ac:spMkLst>
            <pc:docMk/>
            <pc:sldMk cId="92406567" sldId="544"/>
            <ac:spMk id="2" creationId="{00000000-0000-0000-0000-000000000000}"/>
          </ac:spMkLst>
        </pc:spChg>
        <pc:spChg chg="mod">
          <ac:chgData name="Emina" userId="7ec87911-005d-4ab2-9b51-26afd6d7be71" providerId="ADAL" clId="{F9129E4E-2D49-49CC-BAE0-E195D8998D51}" dt="2021-02-08T04:22:41.664" v="1626" actId="20577"/>
          <ac:spMkLst>
            <pc:docMk/>
            <pc:sldMk cId="92406567" sldId="544"/>
            <ac:spMk id="5" creationId="{1DEF66B3-87C6-CD46-AD73-F8CBC05428AA}"/>
          </ac:spMkLst>
        </pc:spChg>
        <pc:picChg chg="add mod modCrop">
          <ac:chgData name="Emina" userId="7ec87911-005d-4ab2-9b51-26afd6d7be71" providerId="ADAL" clId="{F9129E4E-2D49-49CC-BAE0-E195D8998D51}" dt="2021-02-08T04:18:03.930" v="1566" actId="732"/>
          <ac:picMkLst>
            <pc:docMk/>
            <pc:sldMk cId="92406567" sldId="544"/>
            <ac:picMk id="4" creationId="{D5EFABA3-58A2-4507-A1B4-FF513D04538F}"/>
          </ac:picMkLst>
        </pc:picChg>
      </pc:sldChg>
      <pc:sldChg chg="addSp modSp add mod">
        <pc:chgData name="Emina" userId="7ec87911-005d-4ab2-9b51-26afd6d7be71" providerId="ADAL" clId="{F9129E4E-2D49-49CC-BAE0-E195D8998D51}" dt="2021-02-08T21:26:27.964" v="1700" actId="1076"/>
        <pc:sldMkLst>
          <pc:docMk/>
          <pc:sldMk cId="987166060" sldId="545"/>
        </pc:sldMkLst>
        <pc:spChg chg="mod">
          <ac:chgData name="Emina" userId="7ec87911-005d-4ab2-9b51-26afd6d7be71" providerId="ADAL" clId="{F9129E4E-2D49-49CC-BAE0-E195D8998D51}" dt="2021-02-08T04:16:50.683" v="1561" actId="20577"/>
          <ac:spMkLst>
            <pc:docMk/>
            <pc:sldMk cId="987166060" sldId="545"/>
            <ac:spMk id="2" creationId="{00000000-0000-0000-0000-000000000000}"/>
          </ac:spMkLst>
        </pc:spChg>
        <pc:spChg chg="mod">
          <ac:chgData name="Emina" userId="7ec87911-005d-4ab2-9b51-26afd6d7be71" providerId="ADAL" clId="{F9129E4E-2D49-49CC-BAE0-E195D8998D51}" dt="2021-02-08T21:25:50.136" v="1690" actId="20577"/>
          <ac:spMkLst>
            <pc:docMk/>
            <pc:sldMk cId="987166060" sldId="545"/>
            <ac:spMk id="5" creationId="{1DEF66B3-87C6-CD46-AD73-F8CBC05428AA}"/>
          </ac:spMkLst>
        </pc:spChg>
        <pc:picChg chg="add mod">
          <ac:chgData name="Emina" userId="7ec87911-005d-4ab2-9b51-26afd6d7be71" providerId="ADAL" clId="{F9129E4E-2D49-49CC-BAE0-E195D8998D51}" dt="2021-02-08T21:26:27.964" v="1700" actId="1076"/>
          <ac:picMkLst>
            <pc:docMk/>
            <pc:sldMk cId="987166060" sldId="545"/>
            <ac:picMk id="3" creationId="{5AA85234-682D-413E-837D-94F0311DBB97}"/>
          </ac:picMkLst>
        </pc:picChg>
        <pc:picChg chg="add mod">
          <ac:chgData name="Emina" userId="7ec87911-005d-4ab2-9b51-26afd6d7be71" providerId="ADAL" clId="{F9129E4E-2D49-49CC-BAE0-E195D8998D51}" dt="2021-02-08T21:26:12.028" v="1698" actId="1076"/>
          <ac:picMkLst>
            <pc:docMk/>
            <pc:sldMk cId="987166060" sldId="545"/>
            <ac:picMk id="1026" creationId="{E05BA8AA-B03C-4AB8-B31E-C170B9C7908E}"/>
          </ac:picMkLst>
        </pc:picChg>
      </pc:sldChg>
      <pc:sldChg chg="modSp add del mod">
        <pc:chgData name="Emina" userId="7ec87911-005d-4ab2-9b51-26afd6d7be71" providerId="ADAL" clId="{F9129E4E-2D49-49CC-BAE0-E195D8998D51}" dt="2021-02-08T04:16:26.297" v="1526" actId="47"/>
        <pc:sldMkLst>
          <pc:docMk/>
          <pc:sldMk cId="382058755" sldId="546"/>
        </pc:sldMkLst>
        <pc:spChg chg="mod">
          <ac:chgData name="Emina" userId="7ec87911-005d-4ab2-9b51-26afd6d7be71" providerId="ADAL" clId="{F9129E4E-2D49-49CC-BAE0-E195D8998D51}" dt="2021-01-31T21:51:26.307" v="1082" actId="20577"/>
          <ac:spMkLst>
            <pc:docMk/>
            <pc:sldMk cId="382058755" sldId="546"/>
            <ac:spMk id="2" creationId="{00000000-0000-0000-0000-000000000000}"/>
          </ac:spMkLst>
        </pc:spChg>
      </pc:sldChg>
      <pc:sldChg chg="addSp delSp modSp add mod">
        <pc:chgData name="Emina" userId="7ec87911-005d-4ab2-9b51-26afd6d7be71" providerId="ADAL" clId="{F9129E4E-2D49-49CC-BAE0-E195D8998D51}" dt="2021-01-31T22:00:38.148" v="1318" actId="1076"/>
        <pc:sldMkLst>
          <pc:docMk/>
          <pc:sldMk cId="4008719801" sldId="547"/>
        </pc:sldMkLst>
        <pc:spChg chg="del mod">
          <ac:chgData name="Emina" userId="7ec87911-005d-4ab2-9b51-26afd6d7be71" providerId="ADAL" clId="{F9129E4E-2D49-49CC-BAE0-E195D8998D51}" dt="2021-01-31T22:00:32.584" v="1316" actId="478"/>
          <ac:spMkLst>
            <pc:docMk/>
            <pc:sldMk cId="4008719801" sldId="547"/>
            <ac:spMk id="2" creationId="{00000000-0000-0000-0000-000000000000}"/>
          </ac:spMkLst>
        </pc:spChg>
        <pc:spChg chg="mod">
          <ac:chgData name="Emina" userId="7ec87911-005d-4ab2-9b51-26afd6d7be71" providerId="ADAL" clId="{F9129E4E-2D49-49CC-BAE0-E195D8998D51}" dt="2021-01-31T22:00:38.148" v="1318" actId="1076"/>
          <ac:spMkLst>
            <pc:docMk/>
            <pc:sldMk cId="4008719801" sldId="547"/>
            <ac:spMk id="5" creationId="{1DEF66B3-87C6-CD46-AD73-F8CBC05428AA}"/>
          </ac:spMkLst>
        </pc:spChg>
        <pc:spChg chg="add del mod">
          <ac:chgData name="Emina" userId="7ec87911-005d-4ab2-9b51-26afd6d7be71" providerId="ADAL" clId="{F9129E4E-2D49-49CC-BAE0-E195D8998D51}" dt="2021-01-31T22:00:34.823" v="1317" actId="478"/>
          <ac:spMkLst>
            <pc:docMk/>
            <pc:sldMk cId="4008719801" sldId="547"/>
            <ac:spMk id="7" creationId="{9FA8E403-0734-4F48-9560-60D89CF5AAF6}"/>
          </ac:spMkLst>
        </pc:spChg>
        <pc:picChg chg="add">
          <ac:chgData name="Emina" userId="7ec87911-005d-4ab2-9b51-26afd6d7be71" providerId="ADAL" clId="{F9129E4E-2D49-49CC-BAE0-E195D8998D51}" dt="2021-01-31T21:59:38.601" v="1305" actId="22"/>
          <ac:picMkLst>
            <pc:docMk/>
            <pc:sldMk cId="4008719801" sldId="547"/>
            <ac:picMk id="4" creationId="{46444E04-E2C1-42D6-8175-3C5335422EDC}"/>
          </ac:picMkLst>
        </pc:picChg>
      </pc:sldChg>
      <pc:sldChg chg="addSp delSp modSp add mod">
        <pc:chgData name="Emina" userId="7ec87911-005d-4ab2-9b51-26afd6d7be71" providerId="ADAL" clId="{F9129E4E-2D49-49CC-BAE0-E195D8998D51}" dt="2021-01-31T22:00:44.169" v="1319" actId="14100"/>
        <pc:sldMkLst>
          <pc:docMk/>
          <pc:sldMk cId="2511589414" sldId="548"/>
        </pc:sldMkLst>
        <pc:spChg chg="del">
          <ac:chgData name="Emina" userId="7ec87911-005d-4ab2-9b51-26afd6d7be71" providerId="ADAL" clId="{F9129E4E-2D49-49CC-BAE0-E195D8998D51}" dt="2021-01-31T22:00:21.842" v="1312" actId="478"/>
          <ac:spMkLst>
            <pc:docMk/>
            <pc:sldMk cId="2511589414" sldId="548"/>
            <ac:spMk id="2" creationId="{00000000-0000-0000-0000-000000000000}"/>
          </ac:spMkLst>
        </pc:spChg>
        <pc:spChg chg="mod">
          <ac:chgData name="Emina" userId="7ec87911-005d-4ab2-9b51-26afd6d7be71" providerId="ADAL" clId="{F9129E4E-2D49-49CC-BAE0-E195D8998D51}" dt="2021-01-31T22:00:27.893" v="1314" actId="1076"/>
          <ac:spMkLst>
            <pc:docMk/>
            <pc:sldMk cId="2511589414" sldId="548"/>
            <ac:spMk id="5" creationId="{1DEF66B3-87C6-CD46-AD73-F8CBC05428AA}"/>
          </ac:spMkLst>
        </pc:spChg>
        <pc:spChg chg="add del mod">
          <ac:chgData name="Emina" userId="7ec87911-005d-4ab2-9b51-26afd6d7be71" providerId="ADAL" clId="{F9129E4E-2D49-49CC-BAE0-E195D8998D51}" dt="2021-01-31T22:00:24.149" v="1313" actId="478"/>
          <ac:spMkLst>
            <pc:docMk/>
            <pc:sldMk cId="2511589414" sldId="548"/>
            <ac:spMk id="6" creationId="{ABD12CD1-0024-4CF5-9AEB-F6853AE89785}"/>
          </ac:spMkLst>
        </pc:spChg>
        <pc:picChg chg="add mod">
          <ac:chgData name="Emina" userId="7ec87911-005d-4ab2-9b51-26afd6d7be71" providerId="ADAL" clId="{F9129E4E-2D49-49CC-BAE0-E195D8998D51}" dt="2021-01-31T22:00:44.169" v="1319" actId="14100"/>
          <ac:picMkLst>
            <pc:docMk/>
            <pc:sldMk cId="2511589414" sldId="548"/>
            <ac:picMk id="3" creationId="{49871EA5-BF36-40CD-B4FA-C8E18A61AB43}"/>
          </ac:picMkLst>
        </pc:picChg>
      </pc:sldChg>
      <pc:sldChg chg="addSp delSp modSp add mod">
        <pc:chgData name="Emina" userId="7ec87911-005d-4ab2-9b51-26afd6d7be71" providerId="ADAL" clId="{F9129E4E-2D49-49CC-BAE0-E195D8998D51}" dt="2021-01-31T22:06:07.721" v="1394" actId="1076"/>
        <pc:sldMkLst>
          <pc:docMk/>
          <pc:sldMk cId="2179554602" sldId="549"/>
        </pc:sldMkLst>
        <pc:spChg chg="mod">
          <ac:chgData name="Emina" userId="7ec87911-005d-4ab2-9b51-26afd6d7be71" providerId="ADAL" clId="{F9129E4E-2D49-49CC-BAE0-E195D8998D51}" dt="2021-01-31T22:06:03.912" v="1392" actId="20577"/>
          <ac:spMkLst>
            <pc:docMk/>
            <pc:sldMk cId="2179554602" sldId="549"/>
            <ac:spMk id="5" creationId="{1DEF66B3-87C6-CD46-AD73-F8CBC05428AA}"/>
          </ac:spMkLst>
        </pc:spChg>
        <pc:picChg chg="del">
          <ac:chgData name="Emina" userId="7ec87911-005d-4ab2-9b51-26afd6d7be71" providerId="ADAL" clId="{F9129E4E-2D49-49CC-BAE0-E195D8998D51}" dt="2021-01-31T22:05:31.429" v="1321" actId="478"/>
          <ac:picMkLst>
            <pc:docMk/>
            <pc:sldMk cId="2179554602" sldId="549"/>
            <ac:picMk id="3" creationId="{49871EA5-BF36-40CD-B4FA-C8E18A61AB43}"/>
          </ac:picMkLst>
        </pc:picChg>
        <pc:picChg chg="add del mod">
          <ac:chgData name="Emina" userId="7ec87911-005d-4ab2-9b51-26afd6d7be71" providerId="ADAL" clId="{F9129E4E-2D49-49CC-BAE0-E195D8998D51}" dt="2021-01-31T22:05:38.333" v="1326" actId="478"/>
          <ac:picMkLst>
            <pc:docMk/>
            <pc:sldMk cId="2179554602" sldId="549"/>
            <ac:picMk id="2050" creationId="{08F7BE14-545C-4E82-BCF9-7B4828076E0B}"/>
          </ac:picMkLst>
        </pc:picChg>
        <pc:picChg chg="add mod">
          <ac:chgData name="Emina" userId="7ec87911-005d-4ab2-9b51-26afd6d7be71" providerId="ADAL" clId="{F9129E4E-2D49-49CC-BAE0-E195D8998D51}" dt="2021-01-31T22:06:07.721" v="1394" actId="1076"/>
          <ac:picMkLst>
            <pc:docMk/>
            <pc:sldMk cId="2179554602" sldId="549"/>
            <ac:picMk id="2052" creationId="{1EE5D410-5E7A-4183-B513-94A6585B7887}"/>
          </ac:picMkLst>
        </pc:picChg>
      </pc:sldChg>
      <pc:sldChg chg="addSp delSp modSp add mod">
        <pc:chgData name="Emina" userId="7ec87911-005d-4ab2-9b51-26afd6d7be71" providerId="ADAL" clId="{F9129E4E-2D49-49CC-BAE0-E195D8998D51}" dt="2021-01-31T22:06:25.017" v="1407" actId="1076"/>
        <pc:sldMkLst>
          <pc:docMk/>
          <pc:sldMk cId="3664628714" sldId="550"/>
        </pc:sldMkLst>
        <pc:spChg chg="mod">
          <ac:chgData name="Emina" userId="7ec87911-005d-4ab2-9b51-26afd6d7be71" providerId="ADAL" clId="{F9129E4E-2D49-49CC-BAE0-E195D8998D51}" dt="2021-01-31T22:06:14.936" v="1403" actId="20577"/>
          <ac:spMkLst>
            <pc:docMk/>
            <pc:sldMk cId="3664628714" sldId="550"/>
            <ac:spMk id="5" creationId="{1DEF66B3-87C6-CD46-AD73-F8CBC05428AA}"/>
          </ac:spMkLst>
        </pc:spChg>
        <pc:picChg chg="add mod">
          <ac:chgData name="Emina" userId="7ec87911-005d-4ab2-9b51-26afd6d7be71" providerId="ADAL" clId="{F9129E4E-2D49-49CC-BAE0-E195D8998D51}" dt="2021-01-31T22:06:25.017" v="1407" actId="1076"/>
          <ac:picMkLst>
            <pc:docMk/>
            <pc:sldMk cId="3664628714" sldId="550"/>
            <ac:picMk id="2" creationId="{52D1F301-3CE4-4865-B371-34352AEEA396}"/>
          </ac:picMkLst>
        </pc:picChg>
        <pc:picChg chg="del">
          <ac:chgData name="Emina" userId="7ec87911-005d-4ab2-9b51-26afd6d7be71" providerId="ADAL" clId="{F9129E4E-2D49-49CC-BAE0-E195D8998D51}" dt="2021-01-31T22:06:16.256" v="1404" actId="478"/>
          <ac:picMkLst>
            <pc:docMk/>
            <pc:sldMk cId="3664628714" sldId="550"/>
            <ac:picMk id="2052" creationId="{1EE5D410-5E7A-4183-B513-94A6585B7887}"/>
          </ac:picMkLst>
        </pc:picChg>
      </pc:sldChg>
      <pc:sldChg chg="addSp delSp modSp add mod">
        <pc:chgData name="Emina" userId="7ec87911-005d-4ab2-9b51-26afd6d7be71" providerId="ADAL" clId="{F9129E4E-2D49-49CC-BAE0-E195D8998D51}" dt="2021-01-31T22:06:56.754" v="1433" actId="1076"/>
        <pc:sldMkLst>
          <pc:docMk/>
          <pc:sldMk cId="1671762287" sldId="551"/>
        </pc:sldMkLst>
        <pc:spChg chg="mod">
          <ac:chgData name="Emina" userId="7ec87911-005d-4ab2-9b51-26afd6d7be71" providerId="ADAL" clId="{F9129E4E-2D49-49CC-BAE0-E195D8998D51}" dt="2021-01-31T22:06:45.876" v="1429" actId="20577"/>
          <ac:spMkLst>
            <pc:docMk/>
            <pc:sldMk cId="1671762287" sldId="551"/>
            <ac:spMk id="5" creationId="{1DEF66B3-87C6-CD46-AD73-F8CBC05428AA}"/>
          </ac:spMkLst>
        </pc:spChg>
        <pc:picChg chg="del">
          <ac:chgData name="Emina" userId="7ec87911-005d-4ab2-9b51-26afd6d7be71" providerId="ADAL" clId="{F9129E4E-2D49-49CC-BAE0-E195D8998D51}" dt="2021-01-31T22:06:48.131" v="1430" actId="478"/>
          <ac:picMkLst>
            <pc:docMk/>
            <pc:sldMk cId="1671762287" sldId="551"/>
            <ac:picMk id="2" creationId="{52D1F301-3CE4-4865-B371-34352AEEA396}"/>
          </ac:picMkLst>
        </pc:picChg>
        <pc:picChg chg="add mod">
          <ac:chgData name="Emina" userId="7ec87911-005d-4ab2-9b51-26afd6d7be71" providerId="ADAL" clId="{F9129E4E-2D49-49CC-BAE0-E195D8998D51}" dt="2021-01-31T22:06:56.754" v="1433" actId="1076"/>
          <ac:picMkLst>
            <pc:docMk/>
            <pc:sldMk cId="1671762287" sldId="551"/>
            <ac:picMk id="3074" creationId="{DE97CE87-24D2-4096-8B4F-98D3B7EBB344}"/>
          </ac:picMkLst>
        </pc:picChg>
      </pc:sldChg>
      <pc:sldChg chg="addSp delSp modSp add mod">
        <pc:chgData name="Emina" userId="7ec87911-005d-4ab2-9b51-26afd6d7be71" providerId="ADAL" clId="{F9129E4E-2D49-49CC-BAE0-E195D8998D51}" dt="2021-01-31T22:07:24.636" v="1479" actId="1076"/>
        <pc:sldMkLst>
          <pc:docMk/>
          <pc:sldMk cId="1625838843" sldId="552"/>
        </pc:sldMkLst>
        <pc:spChg chg="mod">
          <ac:chgData name="Emina" userId="7ec87911-005d-4ab2-9b51-26afd6d7be71" providerId="ADAL" clId="{F9129E4E-2D49-49CC-BAE0-E195D8998D51}" dt="2021-01-31T22:07:15.101" v="1475" actId="20577"/>
          <ac:spMkLst>
            <pc:docMk/>
            <pc:sldMk cId="1625838843" sldId="552"/>
            <ac:spMk id="5" creationId="{1DEF66B3-87C6-CD46-AD73-F8CBC05428AA}"/>
          </ac:spMkLst>
        </pc:spChg>
        <pc:picChg chg="del">
          <ac:chgData name="Emina" userId="7ec87911-005d-4ab2-9b51-26afd6d7be71" providerId="ADAL" clId="{F9129E4E-2D49-49CC-BAE0-E195D8998D51}" dt="2021-01-31T22:07:17.126" v="1476" actId="478"/>
          <ac:picMkLst>
            <pc:docMk/>
            <pc:sldMk cId="1625838843" sldId="552"/>
            <ac:picMk id="3074" creationId="{DE97CE87-24D2-4096-8B4F-98D3B7EBB344}"/>
          </ac:picMkLst>
        </pc:picChg>
        <pc:picChg chg="add mod">
          <ac:chgData name="Emina" userId="7ec87911-005d-4ab2-9b51-26afd6d7be71" providerId="ADAL" clId="{F9129E4E-2D49-49CC-BAE0-E195D8998D51}" dt="2021-01-31T22:07:24.636" v="1479" actId="1076"/>
          <ac:picMkLst>
            <pc:docMk/>
            <pc:sldMk cId="1625838843" sldId="552"/>
            <ac:picMk id="4098" creationId="{B1048A32-FFE7-40FB-AEE0-D96ED05B43B5}"/>
          </ac:picMkLst>
        </pc:picChg>
      </pc:sldChg>
      <pc:sldChg chg="add">
        <pc:chgData name="Emina" userId="7ec87911-005d-4ab2-9b51-26afd6d7be71" providerId="ADAL" clId="{F9129E4E-2D49-49CC-BAE0-E195D8998D51}" dt="2021-01-31T22:07:29.974" v="1480" actId="2890"/>
        <pc:sldMkLst>
          <pc:docMk/>
          <pc:sldMk cId="2350922375" sldId="553"/>
        </pc:sldMkLst>
      </pc:sldChg>
      <pc:sldChg chg="addSp delSp modSp add del mod">
        <pc:chgData name="Emina" userId="7ec87911-005d-4ab2-9b51-26afd6d7be71" providerId="ADAL" clId="{F9129E4E-2D49-49CC-BAE0-E195D8998D51}" dt="2021-01-31T22:35:15.848" v="1490" actId="47"/>
        <pc:sldMkLst>
          <pc:docMk/>
          <pc:sldMk cId="162889364" sldId="554"/>
        </pc:sldMkLst>
        <pc:spChg chg="del">
          <ac:chgData name="Emina" userId="7ec87911-005d-4ab2-9b51-26afd6d7be71" providerId="ADAL" clId="{F9129E4E-2D49-49CC-BAE0-E195D8998D51}" dt="2021-01-31T22:08:00.313" v="1483" actId="478"/>
          <ac:spMkLst>
            <pc:docMk/>
            <pc:sldMk cId="162889364" sldId="554"/>
            <ac:spMk id="5" creationId="{1DEF66B3-87C6-CD46-AD73-F8CBC05428AA}"/>
          </ac:spMkLst>
        </pc:spChg>
        <pc:picChg chg="add del mod">
          <ac:chgData name="Emina" userId="7ec87911-005d-4ab2-9b51-26afd6d7be71" providerId="ADAL" clId="{F9129E4E-2D49-49CC-BAE0-E195D8998D51}" dt="2021-01-31T22:35:11.576" v="1489" actId="478"/>
          <ac:picMkLst>
            <pc:docMk/>
            <pc:sldMk cId="162889364" sldId="554"/>
            <ac:picMk id="4" creationId="{05FFE1BD-867F-44BE-84D2-EE6FBEB1DFBD}"/>
          </ac:picMkLst>
        </pc:picChg>
        <pc:picChg chg="del">
          <ac:chgData name="Emina" userId="7ec87911-005d-4ab2-9b51-26afd6d7be71" providerId="ADAL" clId="{F9129E4E-2D49-49CC-BAE0-E195D8998D51}" dt="2021-01-31T22:07:58.616" v="1482" actId="478"/>
          <ac:picMkLst>
            <pc:docMk/>
            <pc:sldMk cId="162889364" sldId="554"/>
            <ac:picMk id="4098" creationId="{B1048A32-FFE7-40FB-AEE0-D96ED05B43B5}"/>
          </ac:picMkLst>
        </pc:picChg>
      </pc:sldChg>
      <pc:sldChg chg="addSp delSp modSp add mod">
        <pc:chgData name="Emina" userId="7ec87911-005d-4ab2-9b51-26afd6d7be71" providerId="ADAL" clId="{F9129E4E-2D49-49CC-BAE0-E195D8998D51}" dt="2021-02-08T21:27:28.429" v="1777" actId="1076"/>
        <pc:sldMkLst>
          <pc:docMk/>
          <pc:sldMk cId="702169857" sldId="554"/>
        </pc:sldMkLst>
        <pc:spChg chg="mod">
          <ac:chgData name="Emina" userId="7ec87911-005d-4ab2-9b51-26afd6d7be71" providerId="ADAL" clId="{F9129E4E-2D49-49CC-BAE0-E195D8998D51}" dt="2021-02-08T21:26:56.701" v="1766" actId="20577"/>
          <ac:spMkLst>
            <pc:docMk/>
            <pc:sldMk cId="702169857" sldId="554"/>
            <ac:spMk id="5" creationId="{1DEF66B3-87C6-CD46-AD73-F8CBC05428AA}"/>
          </ac:spMkLst>
        </pc:spChg>
        <pc:picChg chg="del">
          <ac:chgData name="Emina" userId="7ec87911-005d-4ab2-9b51-26afd6d7be71" providerId="ADAL" clId="{F9129E4E-2D49-49CC-BAE0-E195D8998D51}" dt="2021-02-08T21:26:59.096" v="1767" actId="478"/>
          <ac:picMkLst>
            <pc:docMk/>
            <pc:sldMk cId="702169857" sldId="554"/>
            <ac:picMk id="3" creationId="{5AA85234-682D-413E-837D-94F0311DBB97}"/>
          </ac:picMkLst>
        </pc:picChg>
        <pc:picChg chg="del">
          <ac:chgData name="Emina" userId="7ec87911-005d-4ab2-9b51-26afd6d7be71" providerId="ADAL" clId="{F9129E4E-2D49-49CC-BAE0-E195D8998D51}" dt="2021-02-08T21:26:40.534" v="1702" actId="478"/>
          <ac:picMkLst>
            <pc:docMk/>
            <pc:sldMk cId="702169857" sldId="554"/>
            <ac:picMk id="1026" creationId="{E05BA8AA-B03C-4AB8-B31E-C170B9C7908E}"/>
          </ac:picMkLst>
        </pc:picChg>
        <pc:picChg chg="add mod">
          <ac:chgData name="Emina" userId="7ec87911-005d-4ab2-9b51-26afd6d7be71" providerId="ADAL" clId="{F9129E4E-2D49-49CC-BAE0-E195D8998D51}" dt="2021-02-08T21:27:27.151" v="1776" actId="1076"/>
          <ac:picMkLst>
            <pc:docMk/>
            <pc:sldMk cId="702169857" sldId="554"/>
            <ac:picMk id="2050" creationId="{EF1DFB2B-28AC-4CF6-A8E1-86360510DFEF}"/>
          </ac:picMkLst>
        </pc:picChg>
        <pc:picChg chg="add mod">
          <ac:chgData name="Emina" userId="7ec87911-005d-4ab2-9b51-26afd6d7be71" providerId="ADAL" clId="{F9129E4E-2D49-49CC-BAE0-E195D8998D51}" dt="2021-02-08T21:27:28.429" v="1777" actId="1076"/>
          <ac:picMkLst>
            <pc:docMk/>
            <pc:sldMk cId="702169857" sldId="554"/>
            <ac:picMk id="2052" creationId="{1F5469FB-404D-498A-BD8F-D00D57D8C482}"/>
          </ac:picMkLst>
        </pc:picChg>
      </pc:sldChg>
      <pc:sldChg chg="add del">
        <pc:chgData name="Emina" userId="7ec87911-005d-4ab2-9b51-26afd6d7be71" providerId="ADAL" clId="{F9129E4E-2D49-49CC-BAE0-E195D8998D51}" dt="2021-02-08T04:25:22.283" v="1628" actId="47"/>
        <pc:sldMkLst>
          <pc:docMk/>
          <pc:sldMk cId="3972728351" sldId="554"/>
        </pc:sldMkLst>
      </pc:sldChg>
      <pc:sldChg chg="addSp delSp modSp add mod">
        <pc:chgData name="Emina" userId="7ec87911-005d-4ab2-9b51-26afd6d7be71" providerId="ADAL" clId="{F9129E4E-2D49-49CC-BAE0-E195D8998D51}" dt="2021-02-08T21:28:20.222" v="1789" actId="1076"/>
        <pc:sldMkLst>
          <pc:docMk/>
          <pc:sldMk cId="1298385180" sldId="555"/>
        </pc:sldMkLst>
        <pc:spChg chg="mod">
          <ac:chgData name="Emina" userId="7ec87911-005d-4ab2-9b51-26afd6d7be71" providerId="ADAL" clId="{F9129E4E-2D49-49CC-BAE0-E195D8998D51}" dt="2021-02-08T21:28:04.251" v="1784" actId="1076"/>
          <ac:spMkLst>
            <pc:docMk/>
            <pc:sldMk cId="1298385180" sldId="555"/>
            <ac:spMk id="2" creationId="{00000000-0000-0000-0000-000000000000}"/>
          </ac:spMkLst>
        </pc:spChg>
        <pc:picChg chg="del">
          <ac:chgData name="Emina" userId="7ec87911-005d-4ab2-9b51-26afd6d7be71" providerId="ADAL" clId="{F9129E4E-2D49-49CC-BAE0-E195D8998D51}" dt="2021-02-08T21:28:15.361" v="1786" actId="478"/>
          <ac:picMkLst>
            <pc:docMk/>
            <pc:sldMk cId="1298385180" sldId="555"/>
            <ac:picMk id="4" creationId="{60C03E94-6A50-4026-AE44-8180F32FAAE9}"/>
          </ac:picMkLst>
        </pc:picChg>
        <pc:picChg chg="add mod">
          <ac:chgData name="Emina" userId="7ec87911-005d-4ab2-9b51-26afd6d7be71" providerId="ADAL" clId="{F9129E4E-2D49-49CC-BAE0-E195D8998D51}" dt="2021-02-08T21:28:20.222" v="1789" actId="1076"/>
          <ac:picMkLst>
            <pc:docMk/>
            <pc:sldMk cId="1298385180" sldId="555"/>
            <ac:picMk id="5" creationId="{E7993E4D-70C2-455C-B69E-A48E3F13E551}"/>
          </ac:picMkLst>
        </pc:picChg>
      </pc:sldChg>
      <pc:sldChg chg="modSp add mod">
        <pc:chgData name="Emina" userId="7ec87911-005d-4ab2-9b51-26afd6d7be71" providerId="ADAL" clId="{F9129E4E-2D49-49CC-BAE0-E195D8998D51}" dt="2021-02-09T04:25:50.081" v="2403" actId="20577"/>
        <pc:sldMkLst>
          <pc:docMk/>
          <pc:sldMk cId="2638088504" sldId="556"/>
        </pc:sldMkLst>
        <pc:spChg chg="mod">
          <ac:chgData name="Emina" userId="7ec87911-005d-4ab2-9b51-26afd6d7be71" providerId="ADAL" clId="{F9129E4E-2D49-49CC-BAE0-E195D8998D51}" dt="2021-02-08T21:30:21.998" v="1801" actId="20577"/>
          <ac:spMkLst>
            <pc:docMk/>
            <pc:sldMk cId="2638088504" sldId="556"/>
            <ac:spMk id="2" creationId="{00000000-0000-0000-0000-000000000000}"/>
          </ac:spMkLst>
        </pc:spChg>
        <pc:spChg chg="mod">
          <ac:chgData name="Emina" userId="7ec87911-005d-4ab2-9b51-26afd6d7be71" providerId="ADAL" clId="{F9129E4E-2D49-49CC-BAE0-E195D8998D51}" dt="2021-02-09T04:25:50.081" v="2403" actId="20577"/>
          <ac:spMkLst>
            <pc:docMk/>
            <pc:sldMk cId="2638088504" sldId="556"/>
            <ac:spMk id="5" creationId="{1DEF66B3-87C6-CD46-AD73-F8CBC05428AA}"/>
          </ac:spMkLst>
        </pc:spChg>
      </pc:sldChg>
      <pc:sldChg chg="addSp delSp modSp add mod modAnim">
        <pc:chgData name="Emina" userId="7ec87911-005d-4ab2-9b51-26afd6d7be71" providerId="ADAL" clId="{F9129E4E-2D49-49CC-BAE0-E195D8998D51}" dt="2021-02-08T23:50:55.760" v="2208" actId="478"/>
        <pc:sldMkLst>
          <pc:docMk/>
          <pc:sldMk cId="3540893820" sldId="557"/>
        </pc:sldMkLst>
        <pc:spChg chg="mod">
          <ac:chgData name="Emina" userId="7ec87911-005d-4ab2-9b51-26afd6d7be71" providerId="ADAL" clId="{F9129E4E-2D49-49CC-BAE0-E195D8998D51}" dt="2021-02-08T21:35:27.596" v="1844" actId="20577"/>
          <ac:spMkLst>
            <pc:docMk/>
            <pc:sldMk cId="3540893820" sldId="557"/>
            <ac:spMk id="2" creationId="{00000000-0000-0000-0000-000000000000}"/>
          </ac:spMkLst>
        </pc:spChg>
        <pc:spChg chg="del">
          <ac:chgData name="Emina" userId="7ec87911-005d-4ab2-9b51-26afd6d7be71" providerId="ADAL" clId="{F9129E4E-2D49-49CC-BAE0-E195D8998D51}" dt="2021-02-08T22:52:27.434" v="2130" actId="478"/>
          <ac:spMkLst>
            <pc:docMk/>
            <pc:sldMk cId="3540893820" sldId="557"/>
            <ac:spMk id="5" creationId="{1DEF66B3-87C6-CD46-AD73-F8CBC05428AA}"/>
          </ac:spMkLst>
        </pc:spChg>
        <pc:picChg chg="add mod modCrop">
          <ac:chgData name="Emina" userId="7ec87911-005d-4ab2-9b51-26afd6d7be71" providerId="ADAL" clId="{F9129E4E-2D49-49CC-BAE0-E195D8998D51}" dt="2021-02-08T22:54:39.364" v="2161" actId="1076"/>
          <ac:picMkLst>
            <pc:docMk/>
            <pc:sldMk cId="3540893820" sldId="557"/>
            <ac:picMk id="4" creationId="{257CDDE2-2201-4C23-8256-7FC8D6C16B39}"/>
          </ac:picMkLst>
        </pc:picChg>
        <pc:picChg chg="add del mod modCrop">
          <ac:chgData name="Emina" userId="7ec87911-005d-4ab2-9b51-26afd6d7be71" providerId="ADAL" clId="{F9129E4E-2D49-49CC-BAE0-E195D8998D51}" dt="2021-02-08T22:54:27.942" v="2156" actId="21"/>
          <ac:picMkLst>
            <pc:docMk/>
            <pc:sldMk cId="3540893820" sldId="557"/>
            <ac:picMk id="6" creationId="{B487A2D4-78AF-45B7-A7E4-D22B9D8A7608}"/>
          </ac:picMkLst>
        </pc:picChg>
        <pc:picChg chg="add mod">
          <ac:chgData name="Emina" userId="7ec87911-005d-4ab2-9b51-26afd6d7be71" providerId="ADAL" clId="{F9129E4E-2D49-49CC-BAE0-E195D8998D51}" dt="2021-02-08T22:55:14.371" v="2167" actId="1076"/>
          <ac:picMkLst>
            <pc:docMk/>
            <pc:sldMk cId="3540893820" sldId="557"/>
            <ac:picMk id="8" creationId="{C02E62DB-93E2-4DBE-81E5-03070C4F95E4}"/>
          </ac:picMkLst>
        </pc:picChg>
        <pc:picChg chg="add del mod">
          <ac:chgData name="Emina" userId="7ec87911-005d-4ab2-9b51-26afd6d7be71" providerId="ADAL" clId="{F9129E4E-2D49-49CC-BAE0-E195D8998D51}" dt="2021-02-08T23:50:53.544" v="2205" actId="478"/>
          <ac:picMkLst>
            <pc:docMk/>
            <pc:sldMk cId="3540893820" sldId="557"/>
            <ac:picMk id="10" creationId="{F95EC031-4758-4E4E-B05E-92CF101E6ED4}"/>
          </ac:picMkLst>
        </pc:picChg>
        <pc:picChg chg="add del mod">
          <ac:chgData name="Emina" userId="7ec87911-005d-4ab2-9b51-26afd6d7be71" providerId="ADAL" clId="{F9129E4E-2D49-49CC-BAE0-E195D8998D51}" dt="2021-02-08T23:50:54.521" v="2206" actId="478"/>
          <ac:picMkLst>
            <pc:docMk/>
            <pc:sldMk cId="3540893820" sldId="557"/>
            <ac:picMk id="12" creationId="{C1FD916B-4CDF-4C8A-AEC4-A346DD8C892F}"/>
          </ac:picMkLst>
        </pc:picChg>
        <pc:picChg chg="add del mod">
          <ac:chgData name="Emina" userId="7ec87911-005d-4ab2-9b51-26afd6d7be71" providerId="ADAL" clId="{F9129E4E-2D49-49CC-BAE0-E195D8998D51}" dt="2021-02-08T23:50:54.912" v="2207" actId="478"/>
          <ac:picMkLst>
            <pc:docMk/>
            <pc:sldMk cId="3540893820" sldId="557"/>
            <ac:picMk id="14" creationId="{8C70491B-D0D9-4EEC-A8A0-5E5E16455C54}"/>
          </ac:picMkLst>
        </pc:picChg>
        <pc:picChg chg="add del mod">
          <ac:chgData name="Emina" userId="7ec87911-005d-4ab2-9b51-26afd6d7be71" providerId="ADAL" clId="{F9129E4E-2D49-49CC-BAE0-E195D8998D51}" dt="2021-02-08T23:50:55.760" v="2208" actId="478"/>
          <ac:picMkLst>
            <pc:docMk/>
            <pc:sldMk cId="3540893820" sldId="557"/>
            <ac:picMk id="16" creationId="{19E06DF1-1527-4907-AFF5-DF21992092D4}"/>
          </ac:picMkLst>
        </pc:picChg>
      </pc:sldChg>
      <pc:sldChg chg="addSp modSp add mod">
        <pc:chgData name="Emina" userId="7ec87911-005d-4ab2-9b51-26afd6d7be71" providerId="ADAL" clId="{F9129E4E-2D49-49CC-BAE0-E195D8998D51}" dt="2021-02-09T04:14:45.467" v="2293" actId="14100"/>
        <pc:sldMkLst>
          <pc:docMk/>
          <pc:sldMk cId="4131902642" sldId="558"/>
        </pc:sldMkLst>
        <pc:spChg chg="mod">
          <ac:chgData name="Emina" userId="7ec87911-005d-4ab2-9b51-26afd6d7be71" providerId="ADAL" clId="{F9129E4E-2D49-49CC-BAE0-E195D8998D51}" dt="2021-02-08T21:53:50.572" v="1909" actId="20577"/>
          <ac:spMkLst>
            <pc:docMk/>
            <pc:sldMk cId="4131902642" sldId="558"/>
            <ac:spMk id="2" creationId="{00000000-0000-0000-0000-000000000000}"/>
          </ac:spMkLst>
        </pc:spChg>
        <pc:spChg chg="mod">
          <ac:chgData name="Emina" userId="7ec87911-005d-4ab2-9b51-26afd6d7be71" providerId="ADAL" clId="{F9129E4E-2D49-49CC-BAE0-E195D8998D51}" dt="2021-02-09T04:14:45.467" v="2293" actId="14100"/>
          <ac:spMkLst>
            <pc:docMk/>
            <pc:sldMk cId="4131902642" sldId="558"/>
            <ac:spMk id="5" creationId="{1DEF66B3-87C6-CD46-AD73-F8CBC05428AA}"/>
          </ac:spMkLst>
        </pc:spChg>
        <pc:picChg chg="add mod">
          <ac:chgData name="Emina" userId="7ec87911-005d-4ab2-9b51-26afd6d7be71" providerId="ADAL" clId="{F9129E4E-2D49-49CC-BAE0-E195D8998D51}" dt="2021-02-09T04:14:42.733" v="2292" actId="1076"/>
          <ac:picMkLst>
            <pc:docMk/>
            <pc:sldMk cId="4131902642" sldId="558"/>
            <ac:picMk id="3074" creationId="{E97E9805-1485-4DFF-9482-A08F3175D068}"/>
          </ac:picMkLst>
        </pc:picChg>
      </pc:sldChg>
      <pc:sldChg chg="modSp add mod">
        <pc:chgData name="Emina" userId="7ec87911-005d-4ab2-9b51-26afd6d7be71" providerId="ADAL" clId="{F9129E4E-2D49-49CC-BAE0-E195D8998D51}" dt="2021-02-08T22:22:26.140" v="2082" actId="313"/>
        <pc:sldMkLst>
          <pc:docMk/>
          <pc:sldMk cId="384032461" sldId="559"/>
        </pc:sldMkLst>
        <pc:spChg chg="mod">
          <ac:chgData name="Emina" userId="7ec87911-005d-4ab2-9b51-26afd6d7be71" providerId="ADAL" clId="{F9129E4E-2D49-49CC-BAE0-E195D8998D51}" dt="2021-02-08T22:07:14.228" v="1959" actId="20577"/>
          <ac:spMkLst>
            <pc:docMk/>
            <pc:sldMk cId="384032461" sldId="559"/>
            <ac:spMk id="2" creationId="{00000000-0000-0000-0000-000000000000}"/>
          </ac:spMkLst>
        </pc:spChg>
        <pc:spChg chg="mod">
          <ac:chgData name="Emina" userId="7ec87911-005d-4ab2-9b51-26afd6d7be71" providerId="ADAL" clId="{F9129E4E-2D49-49CC-BAE0-E195D8998D51}" dt="2021-02-08T22:22:26.140" v="2082" actId="313"/>
          <ac:spMkLst>
            <pc:docMk/>
            <pc:sldMk cId="384032461" sldId="559"/>
            <ac:spMk id="5" creationId="{1DEF66B3-87C6-CD46-AD73-F8CBC05428AA}"/>
          </ac:spMkLst>
        </pc:spChg>
      </pc:sldChg>
      <pc:sldChg chg="addSp modSp add mod">
        <pc:chgData name="Emina" userId="7ec87911-005d-4ab2-9b51-26afd6d7be71" providerId="ADAL" clId="{F9129E4E-2D49-49CC-BAE0-E195D8998D51}" dt="2021-02-09T05:16:07.487" v="2699" actId="1076"/>
        <pc:sldMkLst>
          <pc:docMk/>
          <pc:sldMk cId="3349593354" sldId="560"/>
        </pc:sldMkLst>
        <pc:spChg chg="mod">
          <ac:chgData name="Emina" userId="7ec87911-005d-4ab2-9b51-26afd6d7be71" providerId="ADAL" clId="{F9129E4E-2D49-49CC-BAE0-E195D8998D51}" dt="2021-02-09T04:26:21.393" v="2451" actId="20577"/>
          <ac:spMkLst>
            <pc:docMk/>
            <pc:sldMk cId="3349593354" sldId="560"/>
            <ac:spMk id="2" creationId="{00000000-0000-0000-0000-000000000000}"/>
          </ac:spMkLst>
        </pc:spChg>
        <pc:spChg chg="mod">
          <ac:chgData name="Emina" userId="7ec87911-005d-4ab2-9b51-26afd6d7be71" providerId="ADAL" clId="{F9129E4E-2D49-49CC-BAE0-E195D8998D51}" dt="2021-02-09T05:16:02.600" v="2696" actId="20577"/>
          <ac:spMkLst>
            <pc:docMk/>
            <pc:sldMk cId="3349593354" sldId="560"/>
            <ac:spMk id="5" creationId="{1DEF66B3-87C6-CD46-AD73-F8CBC05428AA}"/>
          </ac:spMkLst>
        </pc:spChg>
        <pc:picChg chg="add mod">
          <ac:chgData name="Emina" userId="7ec87911-005d-4ab2-9b51-26afd6d7be71" providerId="ADAL" clId="{F9129E4E-2D49-49CC-BAE0-E195D8998D51}" dt="2021-02-09T05:16:07.487" v="2699" actId="1076"/>
          <ac:picMkLst>
            <pc:docMk/>
            <pc:sldMk cId="3349593354" sldId="560"/>
            <ac:picMk id="16386" creationId="{D04CD942-13DF-459F-9C10-C08A4FF67262}"/>
          </ac:picMkLst>
        </pc:picChg>
      </pc:sldChg>
      <pc:sldChg chg="addSp delSp modSp add mod">
        <pc:chgData name="Emina" userId="7ec87911-005d-4ab2-9b51-26afd6d7be71" providerId="ADAL" clId="{F9129E4E-2D49-49CC-BAE0-E195D8998D51}" dt="2021-02-09T05:19:24.138" v="2749" actId="1076"/>
        <pc:sldMkLst>
          <pc:docMk/>
          <pc:sldMk cId="2206430168" sldId="561"/>
        </pc:sldMkLst>
        <pc:spChg chg="mod">
          <ac:chgData name="Emina" userId="7ec87911-005d-4ab2-9b51-26afd6d7be71" providerId="ADAL" clId="{F9129E4E-2D49-49CC-BAE0-E195D8998D51}" dt="2021-02-08T22:07:34.301" v="2009" actId="20577"/>
          <ac:spMkLst>
            <pc:docMk/>
            <pc:sldMk cId="2206430168" sldId="561"/>
            <ac:spMk id="2" creationId="{00000000-0000-0000-0000-000000000000}"/>
          </ac:spMkLst>
        </pc:spChg>
        <pc:spChg chg="add del mod">
          <ac:chgData name="Emina" userId="7ec87911-005d-4ab2-9b51-26afd6d7be71" providerId="ADAL" clId="{F9129E4E-2D49-49CC-BAE0-E195D8998D51}" dt="2021-02-09T05:19:22.639" v="2748" actId="1076"/>
          <ac:spMkLst>
            <pc:docMk/>
            <pc:sldMk cId="2206430168" sldId="561"/>
            <ac:spMk id="5" creationId="{1DEF66B3-87C6-CD46-AD73-F8CBC05428AA}"/>
          </ac:spMkLst>
        </pc:spChg>
        <pc:picChg chg="add mod">
          <ac:chgData name="Emina" userId="7ec87911-005d-4ab2-9b51-26afd6d7be71" providerId="ADAL" clId="{F9129E4E-2D49-49CC-BAE0-E195D8998D51}" dt="2021-02-09T05:19:24.138" v="2749" actId="1076"/>
          <ac:picMkLst>
            <pc:docMk/>
            <pc:sldMk cId="2206430168" sldId="561"/>
            <ac:picMk id="4" creationId="{31ED5C3A-4DCF-49AC-896E-C6FB4A5C3E7A}"/>
          </ac:picMkLst>
        </pc:picChg>
      </pc:sldChg>
      <pc:sldChg chg="addSp delSp modSp add mod">
        <pc:chgData name="Emina" userId="7ec87911-005d-4ab2-9b51-26afd6d7be71" providerId="ADAL" clId="{F9129E4E-2D49-49CC-BAE0-E195D8998D51}" dt="2021-02-08T22:27:01.811" v="2110" actId="1076"/>
        <pc:sldMkLst>
          <pc:docMk/>
          <pc:sldMk cId="2223972930" sldId="562"/>
        </pc:sldMkLst>
        <pc:spChg chg="del">
          <ac:chgData name="Emina" userId="7ec87911-005d-4ab2-9b51-26afd6d7be71" providerId="ADAL" clId="{F9129E4E-2D49-49CC-BAE0-E195D8998D51}" dt="2021-02-08T22:26:51.011" v="2106" actId="478"/>
          <ac:spMkLst>
            <pc:docMk/>
            <pc:sldMk cId="2223972930" sldId="562"/>
            <ac:spMk id="2" creationId="{00000000-0000-0000-0000-000000000000}"/>
          </ac:spMkLst>
        </pc:spChg>
        <pc:spChg chg="del">
          <ac:chgData name="Emina" userId="7ec87911-005d-4ab2-9b51-26afd6d7be71" providerId="ADAL" clId="{F9129E4E-2D49-49CC-BAE0-E195D8998D51}" dt="2021-02-08T22:22:57.223" v="2084" actId="478"/>
          <ac:spMkLst>
            <pc:docMk/>
            <pc:sldMk cId="2223972930" sldId="562"/>
            <ac:spMk id="5" creationId="{1DEF66B3-87C6-CD46-AD73-F8CBC05428AA}"/>
          </ac:spMkLst>
        </pc:spChg>
        <pc:spChg chg="add mod">
          <ac:chgData name="Emina" userId="7ec87911-005d-4ab2-9b51-26afd6d7be71" providerId="ADAL" clId="{F9129E4E-2D49-49CC-BAE0-E195D8998D51}" dt="2021-02-08T22:27:01.811" v="2110" actId="1076"/>
          <ac:spMkLst>
            <pc:docMk/>
            <pc:sldMk cId="2223972930" sldId="562"/>
            <ac:spMk id="6" creationId="{40CC0B99-A53C-483D-9CA5-870E1424E59D}"/>
          </ac:spMkLst>
        </pc:spChg>
        <pc:spChg chg="add del mod">
          <ac:chgData name="Emina" userId="7ec87911-005d-4ab2-9b51-26afd6d7be71" providerId="ADAL" clId="{F9129E4E-2D49-49CC-BAE0-E195D8998D51}" dt="2021-02-08T22:26:53.112" v="2107" actId="478"/>
          <ac:spMkLst>
            <pc:docMk/>
            <pc:sldMk cId="2223972930" sldId="562"/>
            <ac:spMk id="8" creationId="{51A3656A-040F-4B2B-8623-DDC20435F795}"/>
          </ac:spMkLst>
        </pc:spChg>
        <pc:picChg chg="add mod">
          <ac:chgData name="Emina" userId="7ec87911-005d-4ab2-9b51-26afd6d7be71" providerId="ADAL" clId="{F9129E4E-2D49-49CC-BAE0-E195D8998D51}" dt="2021-02-08T22:26:58.166" v="2109" actId="14100"/>
          <ac:picMkLst>
            <pc:docMk/>
            <pc:sldMk cId="2223972930" sldId="562"/>
            <ac:picMk id="4" creationId="{29C65964-C63B-4057-BB89-B4832FA915F1}"/>
          </ac:picMkLst>
        </pc:picChg>
      </pc:sldChg>
      <pc:sldChg chg="addSp delSp modSp add mod">
        <pc:chgData name="Emina" userId="7ec87911-005d-4ab2-9b51-26afd6d7be71" providerId="ADAL" clId="{F9129E4E-2D49-49CC-BAE0-E195D8998D51}" dt="2021-02-08T22:27:19.220" v="2116" actId="14100"/>
        <pc:sldMkLst>
          <pc:docMk/>
          <pc:sldMk cId="4082104212" sldId="563"/>
        </pc:sldMkLst>
        <pc:spChg chg="del">
          <ac:chgData name="Emina" userId="7ec87911-005d-4ab2-9b51-26afd6d7be71" providerId="ADAL" clId="{F9129E4E-2D49-49CC-BAE0-E195D8998D51}" dt="2021-02-08T22:27:08.140" v="2111" actId="478"/>
          <ac:spMkLst>
            <pc:docMk/>
            <pc:sldMk cId="4082104212" sldId="563"/>
            <ac:spMk id="2" creationId="{00000000-0000-0000-0000-000000000000}"/>
          </ac:spMkLst>
        </pc:spChg>
        <pc:spChg chg="mod ord">
          <ac:chgData name="Emina" userId="7ec87911-005d-4ab2-9b51-26afd6d7be71" providerId="ADAL" clId="{F9129E4E-2D49-49CC-BAE0-E195D8998D51}" dt="2021-02-08T22:27:19.220" v="2116" actId="14100"/>
          <ac:spMkLst>
            <pc:docMk/>
            <pc:sldMk cId="4082104212" sldId="563"/>
            <ac:spMk id="6" creationId="{40CC0B99-A53C-483D-9CA5-870E1424E59D}"/>
          </ac:spMkLst>
        </pc:spChg>
        <pc:spChg chg="add del mod">
          <ac:chgData name="Emina" userId="7ec87911-005d-4ab2-9b51-26afd6d7be71" providerId="ADAL" clId="{F9129E4E-2D49-49CC-BAE0-E195D8998D51}" dt="2021-02-08T22:27:09.620" v="2112" actId="478"/>
          <ac:spMkLst>
            <pc:docMk/>
            <pc:sldMk cId="4082104212" sldId="563"/>
            <ac:spMk id="8" creationId="{6A056FF0-03B0-4F46-97CD-AFC6B29BF626}"/>
          </ac:spMkLst>
        </pc:spChg>
        <pc:picChg chg="del">
          <ac:chgData name="Emina" userId="7ec87911-005d-4ab2-9b51-26afd6d7be71" providerId="ADAL" clId="{F9129E4E-2D49-49CC-BAE0-E195D8998D51}" dt="2021-02-08T22:26:25.249" v="2096" actId="478"/>
          <ac:picMkLst>
            <pc:docMk/>
            <pc:sldMk cId="4082104212" sldId="563"/>
            <ac:picMk id="4" creationId="{29C65964-C63B-4057-BB89-B4832FA915F1}"/>
          </ac:picMkLst>
        </pc:picChg>
        <pc:picChg chg="add mod">
          <ac:chgData name="Emina" userId="7ec87911-005d-4ab2-9b51-26afd6d7be71" providerId="ADAL" clId="{F9129E4E-2D49-49CC-BAE0-E195D8998D51}" dt="2021-02-08T22:27:13.517" v="2113" actId="1076"/>
          <ac:picMkLst>
            <pc:docMk/>
            <pc:sldMk cId="4082104212" sldId="563"/>
            <ac:picMk id="5" creationId="{D48E3FF6-F01F-4E21-9022-777ECB67AB03}"/>
          </ac:picMkLst>
        </pc:picChg>
      </pc:sldChg>
      <pc:sldChg chg="addSp delSp modSp add mod">
        <pc:chgData name="Emina" userId="7ec87911-005d-4ab2-9b51-26afd6d7be71" providerId="ADAL" clId="{F9129E4E-2D49-49CC-BAE0-E195D8998D51}" dt="2021-02-08T22:27:48.853" v="2123" actId="1076"/>
        <pc:sldMkLst>
          <pc:docMk/>
          <pc:sldMk cId="448439699" sldId="564"/>
        </pc:sldMkLst>
        <pc:spChg chg="del">
          <ac:chgData name="Emina" userId="7ec87911-005d-4ab2-9b51-26afd6d7be71" providerId="ADAL" clId="{F9129E4E-2D49-49CC-BAE0-E195D8998D51}" dt="2021-02-08T22:27:43.686" v="2119" actId="478"/>
          <ac:spMkLst>
            <pc:docMk/>
            <pc:sldMk cId="448439699" sldId="564"/>
            <ac:spMk id="6" creationId="{40CC0B99-A53C-483D-9CA5-870E1424E59D}"/>
          </ac:spMkLst>
        </pc:spChg>
        <pc:picChg chg="add mod">
          <ac:chgData name="Emina" userId="7ec87911-005d-4ab2-9b51-26afd6d7be71" providerId="ADAL" clId="{F9129E4E-2D49-49CC-BAE0-E195D8998D51}" dt="2021-02-08T22:27:48.853" v="2123" actId="1076"/>
          <ac:picMkLst>
            <pc:docMk/>
            <pc:sldMk cId="448439699" sldId="564"/>
            <ac:picMk id="3" creationId="{B93D3E8C-C730-4A15-9E39-EFEE440CE317}"/>
          </ac:picMkLst>
        </pc:picChg>
        <pc:picChg chg="del">
          <ac:chgData name="Emina" userId="7ec87911-005d-4ab2-9b51-26afd6d7be71" providerId="ADAL" clId="{F9129E4E-2D49-49CC-BAE0-E195D8998D51}" dt="2021-02-08T22:27:42.604" v="2118" actId="478"/>
          <ac:picMkLst>
            <pc:docMk/>
            <pc:sldMk cId="448439699" sldId="564"/>
            <ac:picMk id="5" creationId="{D48E3FF6-F01F-4E21-9022-777ECB67AB03}"/>
          </ac:picMkLst>
        </pc:picChg>
      </pc:sldChg>
      <pc:sldChg chg="add">
        <pc:chgData name="Emina" userId="7ec87911-005d-4ab2-9b51-26afd6d7be71" providerId="ADAL" clId="{F9129E4E-2D49-49CC-BAE0-E195D8998D51}" dt="2021-02-08T22:33:23.020" v="2128"/>
        <pc:sldMkLst>
          <pc:docMk/>
          <pc:sldMk cId="78260444" sldId="565"/>
        </pc:sldMkLst>
      </pc:sldChg>
      <pc:sldChg chg="addSp delSp modSp add mod">
        <pc:chgData name="Emina" userId="7ec87911-005d-4ab2-9b51-26afd6d7be71" providerId="ADAL" clId="{F9129E4E-2D49-49CC-BAE0-E195D8998D51}" dt="2021-02-09T02:09:51.053" v="2243" actId="1035"/>
        <pc:sldMkLst>
          <pc:docMk/>
          <pc:sldMk cId="2338397576" sldId="566"/>
        </pc:sldMkLst>
        <pc:picChg chg="del">
          <ac:chgData name="Emina" userId="7ec87911-005d-4ab2-9b51-26afd6d7be71" providerId="ADAL" clId="{F9129E4E-2D49-49CC-BAE0-E195D8998D51}" dt="2021-02-08T22:54:33.300" v="2158" actId="478"/>
          <ac:picMkLst>
            <pc:docMk/>
            <pc:sldMk cId="2338397576" sldId="566"/>
            <ac:picMk id="4" creationId="{257CDDE2-2201-4C23-8256-7FC8D6C16B39}"/>
          </ac:picMkLst>
        </pc:picChg>
        <pc:picChg chg="add mod">
          <ac:chgData name="Emina" userId="7ec87911-005d-4ab2-9b51-26afd6d7be71" providerId="ADAL" clId="{F9129E4E-2D49-49CC-BAE0-E195D8998D51}" dt="2021-02-08T22:54:35.274" v="2160"/>
          <ac:picMkLst>
            <pc:docMk/>
            <pc:sldMk cId="2338397576" sldId="566"/>
            <ac:picMk id="5" creationId="{9B3416AC-49B2-48DE-95DB-88DBACBA1FA0}"/>
          </ac:picMkLst>
        </pc:picChg>
        <pc:picChg chg="add mod">
          <ac:chgData name="Emina" userId="7ec87911-005d-4ab2-9b51-26afd6d7be71" providerId="ADAL" clId="{F9129E4E-2D49-49CC-BAE0-E195D8998D51}" dt="2021-02-09T02:09:51.053" v="2243" actId="1035"/>
          <ac:picMkLst>
            <pc:docMk/>
            <pc:sldMk cId="2338397576" sldId="566"/>
            <ac:picMk id="6" creationId="{53EF3054-64B3-450C-A87C-B8A8D0D5A131}"/>
          </ac:picMkLst>
        </pc:picChg>
        <pc:picChg chg="del">
          <ac:chgData name="Emina" userId="7ec87911-005d-4ab2-9b51-26afd6d7be71" providerId="ADAL" clId="{F9129E4E-2D49-49CC-BAE0-E195D8998D51}" dt="2021-02-08T22:54:34.764" v="2159" actId="478"/>
          <ac:picMkLst>
            <pc:docMk/>
            <pc:sldMk cId="2338397576" sldId="566"/>
            <ac:picMk id="8" creationId="{C02E62DB-93E2-4DBE-81E5-03070C4F95E4}"/>
          </ac:picMkLst>
        </pc:picChg>
      </pc:sldChg>
      <pc:sldChg chg="delSp add mod">
        <pc:chgData name="Emina" userId="7ec87911-005d-4ab2-9b51-26afd6d7be71" providerId="ADAL" clId="{F9129E4E-2D49-49CC-BAE0-E195D8998D51}" dt="2021-02-08T23:51:01.528" v="2212" actId="478"/>
        <pc:sldMkLst>
          <pc:docMk/>
          <pc:sldMk cId="2671106475" sldId="567"/>
        </pc:sldMkLst>
        <pc:picChg chg="del">
          <ac:chgData name="Emina" userId="7ec87911-005d-4ab2-9b51-26afd6d7be71" providerId="ADAL" clId="{F9129E4E-2D49-49CC-BAE0-E195D8998D51}" dt="2021-02-08T23:50:57.848" v="2209" actId="478"/>
          <ac:picMkLst>
            <pc:docMk/>
            <pc:sldMk cId="2671106475" sldId="567"/>
            <ac:picMk id="8" creationId="{C02E62DB-93E2-4DBE-81E5-03070C4F95E4}"/>
          </ac:picMkLst>
        </pc:picChg>
        <pc:picChg chg="del">
          <ac:chgData name="Emina" userId="7ec87911-005d-4ab2-9b51-26afd6d7be71" providerId="ADAL" clId="{F9129E4E-2D49-49CC-BAE0-E195D8998D51}" dt="2021-02-08T23:50:59.777" v="2210" actId="478"/>
          <ac:picMkLst>
            <pc:docMk/>
            <pc:sldMk cId="2671106475" sldId="567"/>
            <ac:picMk id="12" creationId="{C1FD916B-4CDF-4C8A-AEC4-A346DD8C892F}"/>
          </ac:picMkLst>
        </pc:picChg>
        <pc:picChg chg="del">
          <ac:chgData name="Emina" userId="7ec87911-005d-4ab2-9b51-26afd6d7be71" providerId="ADAL" clId="{F9129E4E-2D49-49CC-BAE0-E195D8998D51}" dt="2021-02-08T23:51:00.864" v="2211" actId="478"/>
          <ac:picMkLst>
            <pc:docMk/>
            <pc:sldMk cId="2671106475" sldId="567"/>
            <ac:picMk id="14" creationId="{8C70491B-D0D9-4EEC-A8A0-5E5E16455C54}"/>
          </ac:picMkLst>
        </pc:picChg>
        <pc:picChg chg="del">
          <ac:chgData name="Emina" userId="7ec87911-005d-4ab2-9b51-26afd6d7be71" providerId="ADAL" clId="{F9129E4E-2D49-49CC-BAE0-E195D8998D51}" dt="2021-02-08T23:51:01.528" v="2212" actId="478"/>
          <ac:picMkLst>
            <pc:docMk/>
            <pc:sldMk cId="2671106475" sldId="567"/>
            <ac:picMk id="16" creationId="{19E06DF1-1527-4907-AFF5-DF21992092D4}"/>
          </ac:picMkLst>
        </pc:picChg>
      </pc:sldChg>
      <pc:sldChg chg="delSp add mod">
        <pc:chgData name="Emina" userId="7ec87911-005d-4ab2-9b51-26afd6d7be71" providerId="ADAL" clId="{F9129E4E-2D49-49CC-BAE0-E195D8998D51}" dt="2021-02-08T23:51:13.105" v="2219" actId="478"/>
        <pc:sldMkLst>
          <pc:docMk/>
          <pc:sldMk cId="1446238257" sldId="568"/>
        </pc:sldMkLst>
        <pc:picChg chg="del">
          <ac:chgData name="Emina" userId="7ec87911-005d-4ab2-9b51-26afd6d7be71" providerId="ADAL" clId="{F9129E4E-2D49-49CC-BAE0-E195D8998D51}" dt="2021-02-08T23:51:10.801" v="2216" actId="478"/>
          <ac:picMkLst>
            <pc:docMk/>
            <pc:sldMk cId="1446238257" sldId="568"/>
            <ac:picMk id="8" creationId="{C02E62DB-93E2-4DBE-81E5-03070C4F95E4}"/>
          </ac:picMkLst>
        </pc:picChg>
        <pc:picChg chg="del">
          <ac:chgData name="Emina" userId="7ec87911-005d-4ab2-9b51-26afd6d7be71" providerId="ADAL" clId="{F9129E4E-2D49-49CC-BAE0-E195D8998D51}" dt="2021-02-08T23:51:11.273" v="2217" actId="478"/>
          <ac:picMkLst>
            <pc:docMk/>
            <pc:sldMk cId="1446238257" sldId="568"/>
            <ac:picMk id="10" creationId="{F95EC031-4758-4E4E-B05E-92CF101E6ED4}"/>
          </ac:picMkLst>
        </pc:picChg>
        <pc:picChg chg="del">
          <ac:chgData name="Emina" userId="7ec87911-005d-4ab2-9b51-26afd6d7be71" providerId="ADAL" clId="{F9129E4E-2D49-49CC-BAE0-E195D8998D51}" dt="2021-02-08T23:51:12.377" v="2218" actId="478"/>
          <ac:picMkLst>
            <pc:docMk/>
            <pc:sldMk cId="1446238257" sldId="568"/>
            <ac:picMk id="14" creationId="{8C70491B-D0D9-4EEC-A8A0-5E5E16455C54}"/>
          </ac:picMkLst>
        </pc:picChg>
        <pc:picChg chg="del">
          <ac:chgData name="Emina" userId="7ec87911-005d-4ab2-9b51-26afd6d7be71" providerId="ADAL" clId="{F9129E4E-2D49-49CC-BAE0-E195D8998D51}" dt="2021-02-08T23:51:13.105" v="2219" actId="478"/>
          <ac:picMkLst>
            <pc:docMk/>
            <pc:sldMk cId="1446238257" sldId="568"/>
            <ac:picMk id="16" creationId="{19E06DF1-1527-4907-AFF5-DF21992092D4}"/>
          </ac:picMkLst>
        </pc:picChg>
      </pc:sldChg>
      <pc:sldChg chg="delSp add mod">
        <pc:chgData name="Emina" userId="7ec87911-005d-4ab2-9b51-26afd6d7be71" providerId="ADAL" clId="{F9129E4E-2D49-49CC-BAE0-E195D8998D51}" dt="2021-02-08T23:51:21.297" v="2223" actId="478"/>
        <pc:sldMkLst>
          <pc:docMk/>
          <pc:sldMk cId="2078541265" sldId="569"/>
        </pc:sldMkLst>
        <pc:picChg chg="del">
          <ac:chgData name="Emina" userId="7ec87911-005d-4ab2-9b51-26afd6d7be71" providerId="ADAL" clId="{F9129E4E-2D49-49CC-BAE0-E195D8998D51}" dt="2021-02-08T23:51:15.977" v="2220" actId="478"/>
          <ac:picMkLst>
            <pc:docMk/>
            <pc:sldMk cId="2078541265" sldId="569"/>
            <ac:picMk id="8" creationId="{C02E62DB-93E2-4DBE-81E5-03070C4F95E4}"/>
          </ac:picMkLst>
        </pc:picChg>
        <pc:picChg chg="del">
          <ac:chgData name="Emina" userId="7ec87911-005d-4ab2-9b51-26afd6d7be71" providerId="ADAL" clId="{F9129E4E-2D49-49CC-BAE0-E195D8998D51}" dt="2021-02-08T23:51:16.347" v="2221" actId="478"/>
          <ac:picMkLst>
            <pc:docMk/>
            <pc:sldMk cId="2078541265" sldId="569"/>
            <ac:picMk id="10" creationId="{F95EC031-4758-4E4E-B05E-92CF101E6ED4}"/>
          </ac:picMkLst>
        </pc:picChg>
        <pc:picChg chg="del">
          <ac:chgData name="Emina" userId="7ec87911-005d-4ab2-9b51-26afd6d7be71" providerId="ADAL" clId="{F9129E4E-2D49-49CC-BAE0-E195D8998D51}" dt="2021-02-08T23:51:20.170" v="2222" actId="478"/>
          <ac:picMkLst>
            <pc:docMk/>
            <pc:sldMk cId="2078541265" sldId="569"/>
            <ac:picMk id="12" creationId="{C1FD916B-4CDF-4C8A-AEC4-A346DD8C892F}"/>
          </ac:picMkLst>
        </pc:picChg>
        <pc:picChg chg="del">
          <ac:chgData name="Emina" userId="7ec87911-005d-4ab2-9b51-26afd6d7be71" providerId="ADAL" clId="{F9129E4E-2D49-49CC-BAE0-E195D8998D51}" dt="2021-02-08T23:51:21.297" v="2223" actId="478"/>
          <ac:picMkLst>
            <pc:docMk/>
            <pc:sldMk cId="2078541265" sldId="569"/>
            <ac:picMk id="16" creationId="{19E06DF1-1527-4907-AFF5-DF21992092D4}"/>
          </ac:picMkLst>
        </pc:picChg>
      </pc:sldChg>
      <pc:sldChg chg="delSp add mod">
        <pc:chgData name="Emina" userId="7ec87911-005d-4ab2-9b51-26afd6d7be71" providerId="ADAL" clId="{F9129E4E-2D49-49CC-BAE0-E195D8998D51}" dt="2021-02-08T23:51:24.946" v="2227" actId="478"/>
        <pc:sldMkLst>
          <pc:docMk/>
          <pc:sldMk cId="3854073278" sldId="570"/>
        </pc:sldMkLst>
        <pc:picChg chg="del">
          <ac:chgData name="Emina" userId="7ec87911-005d-4ab2-9b51-26afd6d7be71" providerId="ADAL" clId="{F9129E4E-2D49-49CC-BAE0-E195D8998D51}" dt="2021-02-08T23:51:23.491" v="2224" actId="478"/>
          <ac:picMkLst>
            <pc:docMk/>
            <pc:sldMk cId="3854073278" sldId="570"/>
            <ac:picMk id="8" creationId="{C02E62DB-93E2-4DBE-81E5-03070C4F95E4}"/>
          </ac:picMkLst>
        </pc:picChg>
        <pc:picChg chg="del">
          <ac:chgData name="Emina" userId="7ec87911-005d-4ab2-9b51-26afd6d7be71" providerId="ADAL" clId="{F9129E4E-2D49-49CC-BAE0-E195D8998D51}" dt="2021-02-08T23:51:23.890" v="2225" actId="478"/>
          <ac:picMkLst>
            <pc:docMk/>
            <pc:sldMk cId="3854073278" sldId="570"/>
            <ac:picMk id="10" creationId="{F95EC031-4758-4E4E-B05E-92CF101E6ED4}"/>
          </ac:picMkLst>
        </pc:picChg>
        <pc:picChg chg="del">
          <ac:chgData name="Emina" userId="7ec87911-005d-4ab2-9b51-26afd6d7be71" providerId="ADAL" clId="{F9129E4E-2D49-49CC-BAE0-E195D8998D51}" dt="2021-02-08T23:51:24.410" v="2226" actId="478"/>
          <ac:picMkLst>
            <pc:docMk/>
            <pc:sldMk cId="3854073278" sldId="570"/>
            <ac:picMk id="12" creationId="{C1FD916B-4CDF-4C8A-AEC4-A346DD8C892F}"/>
          </ac:picMkLst>
        </pc:picChg>
        <pc:picChg chg="del">
          <ac:chgData name="Emina" userId="7ec87911-005d-4ab2-9b51-26afd6d7be71" providerId="ADAL" clId="{F9129E4E-2D49-49CC-BAE0-E195D8998D51}" dt="2021-02-08T23:51:24.946" v="2227" actId="478"/>
          <ac:picMkLst>
            <pc:docMk/>
            <pc:sldMk cId="3854073278" sldId="570"/>
            <ac:picMk id="14" creationId="{8C70491B-D0D9-4EEC-A8A0-5E5E16455C54}"/>
          </ac:picMkLst>
        </pc:picChg>
      </pc:sldChg>
      <pc:sldChg chg="add del">
        <pc:chgData name="Emina" userId="7ec87911-005d-4ab2-9b51-26afd6d7be71" providerId="ADAL" clId="{F9129E4E-2D49-49CC-BAE0-E195D8998D51}" dt="2021-02-08T23:51:28.073" v="2228" actId="47"/>
        <pc:sldMkLst>
          <pc:docMk/>
          <pc:sldMk cId="843014220" sldId="571"/>
        </pc:sldMkLst>
      </pc:sldChg>
      <pc:sldChg chg="addSp modSp add mod">
        <pc:chgData name="Emina" userId="7ec87911-005d-4ab2-9b51-26afd6d7be71" providerId="ADAL" clId="{F9129E4E-2D49-49CC-BAE0-E195D8998D51}" dt="2021-02-09T02:10:45.828" v="2249" actId="14100"/>
        <pc:sldMkLst>
          <pc:docMk/>
          <pc:sldMk cId="3784676309" sldId="571"/>
        </pc:sldMkLst>
        <pc:picChg chg="add mod">
          <ac:chgData name="Emina" userId="7ec87911-005d-4ab2-9b51-26afd6d7be71" providerId="ADAL" clId="{F9129E4E-2D49-49CC-BAE0-E195D8998D51}" dt="2021-02-09T02:10:45.828" v="2249" actId="14100"/>
          <ac:picMkLst>
            <pc:docMk/>
            <pc:sldMk cId="3784676309" sldId="571"/>
            <ac:picMk id="4" creationId="{F7250F56-D8F4-410C-A8DE-1701224B94FD}"/>
          </ac:picMkLst>
        </pc:picChg>
      </pc:sldChg>
      <pc:sldChg chg="addSp modSp add mod">
        <pc:chgData name="Emina" userId="7ec87911-005d-4ab2-9b51-26afd6d7be71" providerId="ADAL" clId="{F9129E4E-2D49-49CC-BAE0-E195D8998D51}" dt="2021-02-09T02:11:15.371" v="2253" actId="1076"/>
        <pc:sldMkLst>
          <pc:docMk/>
          <pc:sldMk cId="3736921752" sldId="572"/>
        </pc:sldMkLst>
        <pc:picChg chg="add mod">
          <ac:chgData name="Emina" userId="7ec87911-005d-4ab2-9b51-26afd6d7be71" providerId="ADAL" clId="{F9129E4E-2D49-49CC-BAE0-E195D8998D51}" dt="2021-02-09T02:11:15.371" v="2253" actId="1076"/>
          <ac:picMkLst>
            <pc:docMk/>
            <pc:sldMk cId="3736921752" sldId="572"/>
            <ac:picMk id="4" creationId="{82A753C4-0A9A-44C9-9816-63CFAB869A78}"/>
          </ac:picMkLst>
        </pc:picChg>
      </pc:sldChg>
      <pc:sldChg chg="addSp modSp add mod">
        <pc:chgData name="Emina" userId="7ec87911-005d-4ab2-9b51-26afd6d7be71" providerId="ADAL" clId="{F9129E4E-2D49-49CC-BAE0-E195D8998D51}" dt="2021-02-09T02:12:26.880" v="2256" actId="1076"/>
        <pc:sldMkLst>
          <pc:docMk/>
          <pc:sldMk cId="2184531802" sldId="573"/>
        </pc:sldMkLst>
        <pc:picChg chg="add mod">
          <ac:chgData name="Emina" userId="7ec87911-005d-4ab2-9b51-26afd6d7be71" providerId="ADAL" clId="{F9129E4E-2D49-49CC-BAE0-E195D8998D51}" dt="2021-02-09T02:12:26.880" v="2256" actId="1076"/>
          <ac:picMkLst>
            <pc:docMk/>
            <pc:sldMk cId="2184531802" sldId="573"/>
            <ac:picMk id="4" creationId="{4A01C261-7D08-48F5-B778-03B3AD0A2A0B}"/>
          </ac:picMkLst>
        </pc:picChg>
      </pc:sldChg>
      <pc:sldChg chg="addSp delSp modSp add mod">
        <pc:chgData name="Emina" userId="7ec87911-005d-4ab2-9b51-26afd6d7be71" providerId="ADAL" clId="{F9129E4E-2D49-49CC-BAE0-E195D8998D51}" dt="2021-02-09T02:13:03.034" v="2261" actId="14100"/>
        <pc:sldMkLst>
          <pc:docMk/>
          <pc:sldMk cId="174826164" sldId="574"/>
        </pc:sldMkLst>
        <pc:picChg chg="del">
          <ac:chgData name="Emina" userId="7ec87911-005d-4ab2-9b51-26afd6d7be71" providerId="ADAL" clId="{F9129E4E-2D49-49CC-BAE0-E195D8998D51}" dt="2021-02-09T02:12:41.090" v="2258" actId="478"/>
          <ac:picMkLst>
            <pc:docMk/>
            <pc:sldMk cId="174826164" sldId="574"/>
            <ac:picMk id="4" creationId="{4A01C261-7D08-48F5-B778-03B3AD0A2A0B}"/>
          </ac:picMkLst>
        </pc:picChg>
        <pc:picChg chg="add mod">
          <ac:chgData name="Emina" userId="7ec87911-005d-4ab2-9b51-26afd6d7be71" providerId="ADAL" clId="{F9129E4E-2D49-49CC-BAE0-E195D8998D51}" dt="2021-02-09T02:13:03.034" v="2261" actId="14100"/>
          <ac:picMkLst>
            <pc:docMk/>
            <pc:sldMk cId="174826164" sldId="574"/>
            <ac:picMk id="6" creationId="{91B70958-A997-453D-87E8-595982DE5F91}"/>
          </ac:picMkLst>
        </pc:picChg>
      </pc:sldChg>
      <pc:sldChg chg="addSp delSp modSp add mod">
        <pc:chgData name="Emina" userId="7ec87911-005d-4ab2-9b51-26afd6d7be71" providerId="ADAL" clId="{F9129E4E-2D49-49CC-BAE0-E195D8998D51}" dt="2021-02-09T04:20:46.810" v="2330" actId="20577"/>
        <pc:sldMkLst>
          <pc:docMk/>
          <pc:sldMk cId="4194463873" sldId="575"/>
        </pc:sldMkLst>
        <pc:spChg chg="mod">
          <ac:chgData name="Emina" userId="7ec87911-005d-4ab2-9b51-26afd6d7be71" providerId="ADAL" clId="{F9129E4E-2D49-49CC-BAE0-E195D8998D51}" dt="2021-02-09T04:20:46.810" v="2330" actId="20577"/>
          <ac:spMkLst>
            <pc:docMk/>
            <pc:sldMk cId="4194463873" sldId="575"/>
            <ac:spMk id="5" creationId="{1DEF66B3-87C6-CD46-AD73-F8CBC05428AA}"/>
          </ac:spMkLst>
        </pc:spChg>
        <pc:picChg chg="del">
          <ac:chgData name="Emina" userId="7ec87911-005d-4ab2-9b51-26afd6d7be71" providerId="ADAL" clId="{F9129E4E-2D49-49CC-BAE0-E195D8998D51}" dt="2021-02-09T04:20:09.655" v="2296" actId="478"/>
          <ac:picMkLst>
            <pc:docMk/>
            <pc:sldMk cId="4194463873" sldId="575"/>
            <ac:picMk id="3074" creationId="{E97E9805-1485-4DFF-9482-A08F3175D068}"/>
          </ac:picMkLst>
        </pc:picChg>
        <pc:picChg chg="add mod">
          <ac:chgData name="Emina" userId="7ec87911-005d-4ab2-9b51-26afd6d7be71" providerId="ADAL" clId="{F9129E4E-2D49-49CC-BAE0-E195D8998D51}" dt="2021-02-09T04:20:31.576" v="2322" actId="14100"/>
          <ac:picMkLst>
            <pc:docMk/>
            <pc:sldMk cId="4194463873" sldId="575"/>
            <ac:picMk id="4098" creationId="{BA0D5042-A4A7-4232-B14E-0F17AE7E64B0}"/>
          </ac:picMkLst>
        </pc:picChg>
      </pc:sldChg>
      <pc:sldChg chg="addSp delSp modSp add mod">
        <pc:chgData name="Emina" userId="7ec87911-005d-4ab2-9b51-26afd6d7be71" providerId="ADAL" clId="{F9129E4E-2D49-49CC-BAE0-E195D8998D51}" dt="2021-02-09T04:21:37.544" v="2351" actId="1076"/>
        <pc:sldMkLst>
          <pc:docMk/>
          <pc:sldMk cId="3623382249" sldId="576"/>
        </pc:sldMkLst>
        <pc:spChg chg="mod">
          <ac:chgData name="Emina" userId="7ec87911-005d-4ab2-9b51-26afd6d7be71" providerId="ADAL" clId="{F9129E4E-2D49-49CC-BAE0-E195D8998D51}" dt="2021-02-09T04:20:55.869" v="2342" actId="20577"/>
          <ac:spMkLst>
            <pc:docMk/>
            <pc:sldMk cId="3623382249" sldId="576"/>
            <ac:spMk id="5" creationId="{1DEF66B3-87C6-CD46-AD73-F8CBC05428AA}"/>
          </ac:spMkLst>
        </pc:spChg>
        <pc:picChg chg="add mod">
          <ac:chgData name="Emina" userId="7ec87911-005d-4ab2-9b51-26afd6d7be71" providerId="ADAL" clId="{F9129E4E-2D49-49CC-BAE0-E195D8998D51}" dt="2021-02-09T04:21:34.162" v="2349" actId="1076"/>
          <ac:picMkLst>
            <pc:docMk/>
            <pc:sldMk cId="3623382249" sldId="576"/>
            <ac:picMk id="6" creationId="{0C6AE88C-8A9C-4098-BE0F-47798BA515D6}"/>
          </ac:picMkLst>
        </pc:picChg>
        <pc:picChg chg="del">
          <ac:chgData name="Emina" userId="7ec87911-005d-4ab2-9b51-26afd6d7be71" providerId="ADAL" clId="{F9129E4E-2D49-49CC-BAE0-E195D8998D51}" dt="2021-02-09T04:21:14.892" v="2343" actId="478"/>
          <ac:picMkLst>
            <pc:docMk/>
            <pc:sldMk cId="3623382249" sldId="576"/>
            <ac:picMk id="3074" creationId="{E97E9805-1485-4DFF-9482-A08F3175D068}"/>
          </ac:picMkLst>
        </pc:picChg>
        <pc:picChg chg="add mod">
          <ac:chgData name="Emina" userId="7ec87911-005d-4ab2-9b51-26afd6d7be71" providerId="ADAL" clId="{F9129E4E-2D49-49CC-BAE0-E195D8998D51}" dt="2021-02-09T04:21:37.544" v="2351" actId="1076"/>
          <ac:picMkLst>
            <pc:docMk/>
            <pc:sldMk cId="3623382249" sldId="576"/>
            <ac:picMk id="5122" creationId="{07B7A547-D246-4588-BA82-C8E7A42E068E}"/>
          </ac:picMkLst>
        </pc:picChg>
      </pc:sldChg>
      <pc:sldChg chg="addSp delSp modSp add mod">
        <pc:chgData name="Emina" userId="7ec87911-005d-4ab2-9b51-26afd6d7be71" providerId="ADAL" clId="{F9129E4E-2D49-49CC-BAE0-E195D8998D51}" dt="2021-02-09T04:29:50.925" v="2501" actId="478"/>
        <pc:sldMkLst>
          <pc:docMk/>
          <pc:sldMk cId="3336534345" sldId="577"/>
        </pc:sldMkLst>
        <pc:spChg chg="mod">
          <ac:chgData name="Emina" userId="7ec87911-005d-4ab2-9b51-26afd6d7be71" providerId="ADAL" clId="{F9129E4E-2D49-49CC-BAE0-E195D8998D51}" dt="2021-02-09T04:29:40.557" v="2496" actId="20577"/>
          <ac:spMkLst>
            <pc:docMk/>
            <pc:sldMk cId="3336534345" sldId="577"/>
            <ac:spMk id="5" creationId="{1DEF66B3-87C6-CD46-AD73-F8CBC05428AA}"/>
          </ac:spMkLst>
        </pc:spChg>
        <pc:picChg chg="add del mod">
          <ac:chgData name="Emina" userId="7ec87911-005d-4ab2-9b51-26afd6d7be71" providerId="ADAL" clId="{F9129E4E-2D49-49CC-BAE0-E195D8998D51}" dt="2021-02-09T04:29:50.925" v="2501" actId="478"/>
          <ac:picMkLst>
            <pc:docMk/>
            <pc:sldMk cId="3336534345" sldId="577"/>
            <ac:picMk id="4" creationId="{B5E7877A-FF86-45CA-97FC-480227A3CC4A}"/>
          </ac:picMkLst>
        </pc:picChg>
      </pc:sldChg>
      <pc:sldChg chg="addSp delSp add mod">
        <pc:chgData name="Emina" userId="7ec87911-005d-4ab2-9b51-26afd6d7be71" providerId="ADAL" clId="{F9129E4E-2D49-49CC-BAE0-E195D8998D51}" dt="2021-02-09T04:29:57.856" v="2504" actId="22"/>
        <pc:sldMkLst>
          <pc:docMk/>
          <pc:sldMk cId="1030485011" sldId="578"/>
        </pc:sldMkLst>
        <pc:spChg chg="del">
          <ac:chgData name="Emina" userId="7ec87911-005d-4ab2-9b51-26afd6d7be71" providerId="ADAL" clId="{F9129E4E-2D49-49CC-BAE0-E195D8998D51}" dt="2021-02-09T04:29:56.678" v="2503" actId="478"/>
          <ac:spMkLst>
            <pc:docMk/>
            <pc:sldMk cId="1030485011" sldId="578"/>
            <ac:spMk id="5" creationId="{1DEF66B3-87C6-CD46-AD73-F8CBC05428AA}"/>
          </ac:spMkLst>
        </pc:spChg>
        <pc:picChg chg="add">
          <ac:chgData name="Emina" userId="7ec87911-005d-4ab2-9b51-26afd6d7be71" providerId="ADAL" clId="{F9129E4E-2D49-49CC-BAE0-E195D8998D51}" dt="2021-02-09T04:29:57.856" v="2504" actId="22"/>
          <ac:picMkLst>
            <pc:docMk/>
            <pc:sldMk cId="1030485011" sldId="578"/>
            <ac:picMk id="4" creationId="{396FC09C-DD60-4455-87CD-2F58C9AAA48E}"/>
          </ac:picMkLst>
        </pc:picChg>
      </pc:sldChg>
      <pc:sldChg chg="addSp delSp modSp add mod">
        <pc:chgData name="Emina" userId="7ec87911-005d-4ab2-9b51-26afd6d7be71" providerId="ADAL" clId="{F9129E4E-2D49-49CC-BAE0-E195D8998D51}" dt="2021-02-09T04:30:47.180" v="2522" actId="1076"/>
        <pc:sldMkLst>
          <pc:docMk/>
          <pc:sldMk cId="4089281844" sldId="579"/>
        </pc:sldMkLst>
        <pc:picChg chg="del">
          <ac:chgData name="Emina" userId="7ec87911-005d-4ab2-9b51-26afd6d7be71" providerId="ADAL" clId="{F9129E4E-2D49-49CC-BAE0-E195D8998D51}" dt="2021-02-09T04:30:09.110" v="2513" actId="478"/>
          <ac:picMkLst>
            <pc:docMk/>
            <pc:sldMk cId="4089281844" sldId="579"/>
            <ac:picMk id="4" creationId="{396FC09C-DD60-4455-87CD-2F58C9AAA48E}"/>
          </ac:picMkLst>
        </pc:picChg>
        <pc:picChg chg="add mod modCrop">
          <ac:chgData name="Emina" userId="7ec87911-005d-4ab2-9b51-26afd6d7be71" providerId="ADAL" clId="{F9129E4E-2D49-49CC-BAE0-E195D8998D51}" dt="2021-02-09T04:30:47.180" v="2522" actId="1076"/>
          <ac:picMkLst>
            <pc:docMk/>
            <pc:sldMk cId="4089281844" sldId="579"/>
            <ac:picMk id="5" creationId="{A9D596D7-9074-429C-A5C9-4A4AA04A5944}"/>
          </ac:picMkLst>
        </pc:picChg>
      </pc:sldChg>
      <pc:sldChg chg="addSp delSp modSp add mod">
        <pc:chgData name="Emina" userId="7ec87911-005d-4ab2-9b51-26afd6d7be71" providerId="ADAL" clId="{F9129E4E-2D49-49CC-BAE0-E195D8998D51}" dt="2021-02-09T04:31:04.432" v="2528" actId="1076"/>
        <pc:sldMkLst>
          <pc:docMk/>
          <pc:sldMk cId="3070208409" sldId="580"/>
        </pc:sldMkLst>
        <pc:picChg chg="del">
          <ac:chgData name="Emina" userId="7ec87911-005d-4ab2-9b51-26afd6d7be71" providerId="ADAL" clId="{F9129E4E-2D49-49CC-BAE0-E195D8998D51}" dt="2021-02-09T04:30:49.402" v="2523" actId="478"/>
          <ac:picMkLst>
            <pc:docMk/>
            <pc:sldMk cId="3070208409" sldId="580"/>
            <ac:picMk id="4" creationId="{396FC09C-DD60-4455-87CD-2F58C9AAA48E}"/>
          </ac:picMkLst>
        </pc:picChg>
        <pc:picChg chg="add mod">
          <ac:chgData name="Emina" userId="7ec87911-005d-4ab2-9b51-26afd6d7be71" providerId="ADAL" clId="{F9129E4E-2D49-49CC-BAE0-E195D8998D51}" dt="2021-02-09T04:31:04.432" v="2528" actId="1076"/>
          <ac:picMkLst>
            <pc:docMk/>
            <pc:sldMk cId="3070208409" sldId="580"/>
            <ac:picMk id="6146" creationId="{2B64BAA0-1C64-44D0-B552-2AECFE3F600F}"/>
          </ac:picMkLst>
        </pc:picChg>
      </pc:sldChg>
      <pc:sldChg chg="addSp delSp add mod">
        <pc:chgData name="Emina" userId="7ec87911-005d-4ab2-9b51-26afd6d7be71" providerId="ADAL" clId="{F9129E4E-2D49-49CC-BAE0-E195D8998D51}" dt="2021-02-09T04:31:10.784" v="2530"/>
        <pc:sldMkLst>
          <pc:docMk/>
          <pc:sldMk cId="3867064812" sldId="581"/>
        </pc:sldMkLst>
        <pc:picChg chg="del">
          <ac:chgData name="Emina" userId="7ec87911-005d-4ab2-9b51-26afd6d7be71" providerId="ADAL" clId="{F9129E4E-2D49-49CC-BAE0-E195D8998D51}" dt="2021-02-09T04:31:06.751" v="2529" actId="478"/>
          <ac:picMkLst>
            <pc:docMk/>
            <pc:sldMk cId="3867064812" sldId="581"/>
            <ac:picMk id="4" creationId="{396FC09C-DD60-4455-87CD-2F58C9AAA48E}"/>
          </ac:picMkLst>
        </pc:picChg>
        <pc:picChg chg="add">
          <ac:chgData name="Emina" userId="7ec87911-005d-4ab2-9b51-26afd6d7be71" providerId="ADAL" clId="{F9129E4E-2D49-49CC-BAE0-E195D8998D51}" dt="2021-02-09T04:31:10.784" v="2530"/>
          <ac:picMkLst>
            <pc:docMk/>
            <pc:sldMk cId="3867064812" sldId="581"/>
            <ac:picMk id="7170" creationId="{9E8561D6-558C-421D-B295-2A9AE75B76FA}"/>
          </ac:picMkLst>
        </pc:picChg>
      </pc:sldChg>
      <pc:sldChg chg="addSp delSp modSp add mod">
        <pc:chgData name="Emina" userId="7ec87911-005d-4ab2-9b51-26afd6d7be71" providerId="ADAL" clId="{F9129E4E-2D49-49CC-BAE0-E195D8998D51}" dt="2021-02-09T04:31:29.312" v="2534" actId="1076"/>
        <pc:sldMkLst>
          <pc:docMk/>
          <pc:sldMk cId="2461164941" sldId="582"/>
        </pc:sldMkLst>
        <pc:picChg chg="del">
          <ac:chgData name="Emina" userId="7ec87911-005d-4ab2-9b51-26afd6d7be71" providerId="ADAL" clId="{F9129E4E-2D49-49CC-BAE0-E195D8998D51}" dt="2021-02-09T04:31:21.844" v="2531" actId="478"/>
          <ac:picMkLst>
            <pc:docMk/>
            <pc:sldMk cId="2461164941" sldId="582"/>
            <ac:picMk id="4" creationId="{396FC09C-DD60-4455-87CD-2F58C9AAA48E}"/>
          </ac:picMkLst>
        </pc:picChg>
        <pc:picChg chg="add mod">
          <ac:chgData name="Emina" userId="7ec87911-005d-4ab2-9b51-26afd6d7be71" providerId="ADAL" clId="{F9129E4E-2D49-49CC-BAE0-E195D8998D51}" dt="2021-02-09T04:31:29.312" v="2534" actId="1076"/>
          <ac:picMkLst>
            <pc:docMk/>
            <pc:sldMk cId="2461164941" sldId="582"/>
            <ac:picMk id="8194" creationId="{013F7E5F-1AE0-4D94-9AC3-939DCE0CD207}"/>
          </ac:picMkLst>
        </pc:picChg>
      </pc:sldChg>
      <pc:sldChg chg="addSp delSp modSp add mod">
        <pc:chgData name="Emina" userId="7ec87911-005d-4ab2-9b51-26afd6d7be71" providerId="ADAL" clId="{F9129E4E-2D49-49CC-BAE0-E195D8998D51}" dt="2021-02-09T04:35:26.461" v="2619" actId="14100"/>
        <pc:sldMkLst>
          <pc:docMk/>
          <pc:sldMk cId="335702631" sldId="583"/>
        </pc:sldMkLst>
        <pc:picChg chg="del">
          <ac:chgData name="Emina" userId="7ec87911-005d-4ab2-9b51-26afd6d7be71" providerId="ADAL" clId="{F9129E4E-2D49-49CC-BAE0-E195D8998D51}" dt="2021-02-09T04:31:33.630" v="2535" actId="478"/>
          <ac:picMkLst>
            <pc:docMk/>
            <pc:sldMk cId="335702631" sldId="583"/>
            <ac:picMk id="4" creationId="{396FC09C-DD60-4455-87CD-2F58C9AAA48E}"/>
          </ac:picMkLst>
        </pc:picChg>
        <pc:picChg chg="add mod">
          <ac:chgData name="Emina" userId="7ec87911-005d-4ab2-9b51-26afd6d7be71" providerId="ADAL" clId="{F9129E4E-2D49-49CC-BAE0-E195D8998D51}" dt="2021-02-09T04:35:09.608" v="2613" actId="1076"/>
          <ac:picMkLst>
            <pc:docMk/>
            <pc:sldMk cId="335702631" sldId="583"/>
            <ac:picMk id="5" creationId="{51BFD34F-D4CD-430B-BFE2-E221DF57896A}"/>
          </ac:picMkLst>
        </pc:picChg>
        <pc:picChg chg="add mod">
          <ac:chgData name="Emina" userId="7ec87911-005d-4ab2-9b51-26afd6d7be71" providerId="ADAL" clId="{F9129E4E-2D49-49CC-BAE0-E195D8998D51}" dt="2021-02-09T04:35:26.461" v="2619" actId="14100"/>
          <ac:picMkLst>
            <pc:docMk/>
            <pc:sldMk cId="335702631" sldId="583"/>
            <ac:picMk id="9218" creationId="{D885D072-2F9D-45FE-BA1D-18ACE0039BCE}"/>
          </ac:picMkLst>
        </pc:picChg>
      </pc:sldChg>
      <pc:sldChg chg="addSp delSp modSp add mod">
        <pc:chgData name="Emina" userId="7ec87911-005d-4ab2-9b51-26afd6d7be71" providerId="ADAL" clId="{F9129E4E-2D49-49CC-BAE0-E195D8998D51}" dt="2021-02-09T04:32:32.245" v="2562" actId="113"/>
        <pc:sldMkLst>
          <pc:docMk/>
          <pc:sldMk cId="3778235320" sldId="584"/>
        </pc:sldMkLst>
        <pc:spChg chg="add mod">
          <ac:chgData name="Emina" userId="7ec87911-005d-4ab2-9b51-26afd6d7be71" providerId="ADAL" clId="{F9129E4E-2D49-49CC-BAE0-E195D8998D51}" dt="2021-02-09T04:32:32.245" v="2562" actId="113"/>
          <ac:spMkLst>
            <pc:docMk/>
            <pc:sldMk cId="3778235320" sldId="584"/>
            <ac:spMk id="5" creationId="{235D950E-BCB8-4642-A988-FFF20EA95071}"/>
          </ac:spMkLst>
        </pc:spChg>
        <pc:picChg chg="add mod">
          <ac:chgData name="Emina" userId="7ec87911-005d-4ab2-9b51-26afd6d7be71" providerId="ADAL" clId="{F9129E4E-2D49-49CC-BAE0-E195D8998D51}" dt="2021-02-09T04:32:09.716" v="2543" actId="1076"/>
          <ac:picMkLst>
            <pc:docMk/>
            <pc:sldMk cId="3778235320" sldId="584"/>
            <ac:picMk id="3" creationId="{8034EA91-FA1B-4588-8832-608F81F35C79}"/>
          </ac:picMkLst>
        </pc:picChg>
        <pc:picChg chg="del">
          <ac:chgData name="Emina" userId="7ec87911-005d-4ab2-9b51-26afd6d7be71" providerId="ADAL" clId="{F9129E4E-2D49-49CC-BAE0-E195D8998D51}" dt="2021-02-09T04:32:01.336" v="2540" actId="478"/>
          <ac:picMkLst>
            <pc:docMk/>
            <pc:sldMk cId="3778235320" sldId="584"/>
            <ac:picMk id="4" creationId="{396FC09C-DD60-4455-87CD-2F58C9AAA48E}"/>
          </ac:picMkLst>
        </pc:picChg>
      </pc:sldChg>
      <pc:sldChg chg="addSp delSp modSp add mod">
        <pc:chgData name="Emina" userId="7ec87911-005d-4ab2-9b51-26afd6d7be71" providerId="ADAL" clId="{F9129E4E-2D49-49CC-BAE0-E195D8998D51}" dt="2021-02-09T04:33:01.246" v="2577" actId="20577"/>
        <pc:sldMkLst>
          <pc:docMk/>
          <pc:sldMk cId="4105809141" sldId="585"/>
        </pc:sldMkLst>
        <pc:spChg chg="add mod">
          <ac:chgData name="Emina" userId="7ec87911-005d-4ab2-9b51-26afd6d7be71" providerId="ADAL" clId="{F9129E4E-2D49-49CC-BAE0-E195D8998D51}" dt="2021-02-09T04:33:01.246" v="2577" actId="20577"/>
          <ac:spMkLst>
            <pc:docMk/>
            <pc:sldMk cId="4105809141" sldId="585"/>
            <ac:spMk id="5" creationId="{B102FD0C-265A-4C65-B299-1C08EC60EAE9}"/>
          </ac:spMkLst>
        </pc:spChg>
        <pc:picChg chg="del">
          <ac:chgData name="Emina" userId="7ec87911-005d-4ab2-9b51-26afd6d7be71" providerId="ADAL" clId="{F9129E4E-2D49-49CC-BAE0-E195D8998D51}" dt="2021-02-09T04:32:40.147" v="2563" actId="478"/>
          <ac:picMkLst>
            <pc:docMk/>
            <pc:sldMk cId="4105809141" sldId="585"/>
            <ac:picMk id="4" creationId="{396FC09C-DD60-4455-87CD-2F58C9AAA48E}"/>
          </ac:picMkLst>
        </pc:picChg>
        <pc:picChg chg="add mod">
          <ac:chgData name="Emina" userId="7ec87911-005d-4ab2-9b51-26afd6d7be71" providerId="ADAL" clId="{F9129E4E-2D49-49CC-BAE0-E195D8998D51}" dt="2021-02-09T04:32:51.832" v="2568" actId="732"/>
          <ac:picMkLst>
            <pc:docMk/>
            <pc:sldMk cId="4105809141" sldId="585"/>
            <ac:picMk id="10242" creationId="{9F845A49-802B-40B7-AA04-A9E7AC877942}"/>
          </ac:picMkLst>
        </pc:picChg>
      </pc:sldChg>
      <pc:sldChg chg="addSp delSp modSp add mod">
        <pc:chgData name="Emina" userId="7ec87911-005d-4ab2-9b51-26afd6d7be71" providerId="ADAL" clId="{F9129E4E-2D49-49CC-BAE0-E195D8998D51}" dt="2021-02-09T04:33:29.138" v="2583" actId="732"/>
        <pc:sldMkLst>
          <pc:docMk/>
          <pc:sldMk cId="37824772" sldId="586"/>
        </pc:sldMkLst>
        <pc:picChg chg="del">
          <ac:chgData name="Emina" userId="7ec87911-005d-4ab2-9b51-26afd6d7be71" providerId="ADAL" clId="{F9129E4E-2D49-49CC-BAE0-E195D8998D51}" dt="2021-02-09T04:33:16.694" v="2578" actId="478"/>
          <ac:picMkLst>
            <pc:docMk/>
            <pc:sldMk cId="37824772" sldId="586"/>
            <ac:picMk id="4" creationId="{396FC09C-DD60-4455-87CD-2F58C9AAA48E}"/>
          </ac:picMkLst>
        </pc:picChg>
        <pc:picChg chg="add mod">
          <ac:chgData name="Emina" userId="7ec87911-005d-4ab2-9b51-26afd6d7be71" providerId="ADAL" clId="{F9129E4E-2D49-49CC-BAE0-E195D8998D51}" dt="2021-02-09T04:33:29.138" v="2583" actId="732"/>
          <ac:picMkLst>
            <pc:docMk/>
            <pc:sldMk cId="37824772" sldId="586"/>
            <ac:picMk id="11266" creationId="{D223AC5D-C770-4C0C-9F50-A3B8B1FD397A}"/>
          </ac:picMkLst>
        </pc:picChg>
      </pc:sldChg>
      <pc:sldChg chg="addSp delSp modSp add mod">
        <pc:chgData name="Emina" userId="7ec87911-005d-4ab2-9b51-26afd6d7be71" providerId="ADAL" clId="{F9129E4E-2D49-49CC-BAE0-E195D8998D51}" dt="2021-02-09T04:33:56.617" v="2594" actId="20577"/>
        <pc:sldMkLst>
          <pc:docMk/>
          <pc:sldMk cId="2134446085" sldId="587"/>
        </pc:sldMkLst>
        <pc:spChg chg="add mod">
          <ac:chgData name="Emina" userId="7ec87911-005d-4ab2-9b51-26afd6d7be71" providerId="ADAL" clId="{F9129E4E-2D49-49CC-BAE0-E195D8998D51}" dt="2021-02-09T04:33:56.617" v="2594" actId="20577"/>
          <ac:spMkLst>
            <pc:docMk/>
            <pc:sldMk cId="2134446085" sldId="587"/>
            <ac:spMk id="5" creationId="{A0CD9364-C652-415F-AD25-4CE0105EBFCA}"/>
          </ac:spMkLst>
        </pc:spChg>
        <pc:picChg chg="del">
          <ac:chgData name="Emina" userId="7ec87911-005d-4ab2-9b51-26afd6d7be71" providerId="ADAL" clId="{F9129E4E-2D49-49CC-BAE0-E195D8998D51}" dt="2021-02-09T04:33:44.735" v="2585" actId="478"/>
          <ac:picMkLst>
            <pc:docMk/>
            <pc:sldMk cId="2134446085" sldId="587"/>
            <ac:picMk id="11266" creationId="{D223AC5D-C770-4C0C-9F50-A3B8B1FD397A}"/>
          </ac:picMkLst>
        </pc:picChg>
        <pc:picChg chg="add">
          <ac:chgData name="Emina" userId="7ec87911-005d-4ab2-9b51-26afd6d7be71" providerId="ADAL" clId="{F9129E4E-2D49-49CC-BAE0-E195D8998D51}" dt="2021-02-09T04:33:45.258" v="2586"/>
          <ac:picMkLst>
            <pc:docMk/>
            <pc:sldMk cId="2134446085" sldId="587"/>
            <ac:picMk id="12290" creationId="{CF71654C-6F38-4102-85BF-B23F26A5B39C}"/>
          </ac:picMkLst>
        </pc:picChg>
      </pc:sldChg>
      <pc:sldChg chg="addSp delSp modSp add mod">
        <pc:chgData name="Emina" userId="7ec87911-005d-4ab2-9b51-26afd6d7be71" providerId="ADAL" clId="{F9129E4E-2D49-49CC-BAE0-E195D8998D51}" dt="2021-02-09T04:34:28.305" v="2610" actId="1076"/>
        <pc:sldMkLst>
          <pc:docMk/>
          <pc:sldMk cId="258366749" sldId="588"/>
        </pc:sldMkLst>
        <pc:spChg chg="mod">
          <ac:chgData name="Emina" userId="7ec87911-005d-4ab2-9b51-26afd6d7be71" providerId="ADAL" clId="{F9129E4E-2D49-49CC-BAE0-E195D8998D51}" dt="2021-02-09T04:34:14.411" v="2604" actId="20577"/>
          <ac:spMkLst>
            <pc:docMk/>
            <pc:sldMk cId="258366749" sldId="588"/>
            <ac:spMk id="5" creationId="{A0CD9364-C652-415F-AD25-4CE0105EBFCA}"/>
          </ac:spMkLst>
        </pc:spChg>
        <pc:picChg chg="del">
          <ac:chgData name="Emina" userId="7ec87911-005d-4ab2-9b51-26afd6d7be71" providerId="ADAL" clId="{F9129E4E-2D49-49CC-BAE0-E195D8998D51}" dt="2021-02-09T04:34:10.466" v="2596" actId="478"/>
          <ac:picMkLst>
            <pc:docMk/>
            <pc:sldMk cId="258366749" sldId="588"/>
            <ac:picMk id="12290" creationId="{CF71654C-6F38-4102-85BF-B23F26A5B39C}"/>
          </ac:picMkLst>
        </pc:picChg>
        <pc:picChg chg="add mod">
          <ac:chgData name="Emina" userId="7ec87911-005d-4ab2-9b51-26afd6d7be71" providerId="ADAL" clId="{F9129E4E-2D49-49CC-BAE0-E195D8998D51}" dt="2021-02-09T04:34:28.305" v="2610" actId="1076"/>
          <ac:picMkLst>
            <pc:docMk/>
            <pc:sldMk cId="258366749" sldId="588"/>
            <ac:picMk id="13314" creationId="{C1820B85-3990-4AF2-80E2-844FEA1E6C01}"/>
          </ac:picMkLst>
        </pc:picChg>
      </pc:sldChg>
      <pc:sldChg chg="addSp delSp modSp add mod">
        <pc:chgData name="Emina" userId="7ec87911-005d-4ab2-9b51-26afd6d7be71" providerId="ADAL" clId="{F9129E4E-2D49-49CC-BAE0-E195D8998D51}" dt="2021-02-09T05:14:59.902" v="2688" actId="313"/>
        <pc:sldMkLst>
          <pc:docMk/>
          <pc:sldMk cId="2651120112" sldId="589"/>
        </pc:sldMkLst>
        <pc:spChg chg="mod">
          <ac:chgData name="Emina" userId="7ec87911-005d-4ab2-9b51-26afd6d7be71" providerId="ADAL" clId="{F9129E4E-2D49-49CC-BAE0-E195D8998D51}" dt="2021-02-09T05:14:59.902" v="2688" actId="313"/>
          <ac:spMkLst>
            <pc:docMk/>
            <pc:sldMk cId="2651120112" sldId="589"/>
            <ac:spMk id="5" creationId="{A0CD9364-C652-415F-AD25-4CE0105EBFCA}"/>
          </ac:spMkLst>
        </pc:spChg>
        <pc:picChg chg="add mod">
          <ac:chgData name="Emina" userId="7ec87911-005d-4ab2-9b51-26afd6d7be71" providerId="ADAL" clId="{F9129E4E-2D49-49CC-BAE0-E195D8998D51}" dt="2021-02-09T05:14:08.341" v="2658" actId="14100"/>
          <ac:picMkLst>
            <pc:docMk/>
            <pc:sldMk cId="2651120112" sldId="589"/>
            <ac:picMk id="4" creationId="{D3CFFB88-709A-420B-ABF9-CD8D045048E0}"/>
          </ac:picMkLst>
        </pc:picChg>
        <pc:picChg chg="del">
          <ac:chgData name="Emina" userId="7ec87911-005d-4ab2-9b51-26afd6d7be71" providerId="ADAL" clId="{F9129E4E-2D49-49CC-BAE0-E195D8998D51}" dt="2021-02-09T05:13:36.373" v="2621" actId="478"/>
          <ac:picMkLst>
            <pc:docMk/>
            <pc:sldMk cId="2651120112" sldId="589"/>
            <ac:picMk id="13314" creationId="{C1820B85-3990-4AF2-80E2-844FEA1E6C01}"/>
          </ac:picMkLst>
        </pc:picChg>
      </pc:sldChg>
      <pc:sldChg chg="addSp delSp modSp add mod">
        <pc:chgData name="Emina" userId="7ec87911-005d-4ab2-9b51-26afd6d7be71" providerId="ADAL" clId="{F9129E4E-2D49-49CC-BAE0-E195D8998D51}" dt="2021-02-09T05:14:26.943" v="2663" actId="1076"/>
        <pc:sldMkLst>
          <pc:docMk/>
          <pc:sldMk cId="4098526529" sldId="590"/>
        </pc:sldMkLst>
        <pc:picChg chg="del">
          <ac:chgData name="Emina" userId="7ec87911-005d-4ab2-9b51-26afd6d7be71" providerId="ADAL" clId="{F9129E4E-2D49-49CC-BAE0-E195D8998D51}" dt="2021-02-09T05:14:22.009" v="2660" actId="478"/>
          <ac:picMkLst>
            <pc:docMk/>
            <pc:sldMk cId="4098526529" sldId="590"/>
            <ac:picMk id="4" creationId="{D3CFFB88-709A-420B-ABF9-CD8D045048E0}"/>
          </ac:picMkLst>
        </pc:picChg>
        <pc:picChg chg="add mod">
          <ac:chgData name="Emina" userId="7ec87911-005d-4ab2-9b51-26afd6d7be71" providerId="ADAL" clId="{F9129E4E-2D49-49CC-BAE0-E195D8998D51}" dt="2021-02-09T05:14:26.943" v="2663" actId="1076"/>
          <ac:picMkLst>
            <pc:docMk/>
            <pc:sldMk cId="4098526529" sldId="590"/>
            <ac:picMk id="14338" creationId="{942D51D1-F1CC-4EB3-A470-79BBD1543595}"/>
          </ac:picMkLst>
        </pc:picChg>
      </pc:sldChg>
      <pc:sldChg chg="addSp delSp modSp add">
        <pc:chgData name="Emina" userId="7ec87911-005d-4ab2-9b51-26afd6d7be71" providerId="ADAL" clId="{F9129E4E-2D49-49CC-BAE0-E195D8998D51}" dt="2021-02-09T05:14:40.539" v="2668" actId="1076"/>
        <pc:sldMkLst>
          <pc:docMk/>
          <pc:sldMk cId="1478013041" sldId="591"/>
        </pc:sldMkLst>
        <pc:picChg chg="del">
          <ac:chgData name="Emina" userId="7ec87911-005d-4ab2-9b51-26afd6d7be71" providerId="ADAL" clId="{F9129E4E-2D49-49CC-BAE0-E195D8998D51}" dt="2021-02-09T05:14:35.024" v="2665" actId="478"/>
          <ac:picMkLst>
            <pc:docMk/>
            <pc:sldMk cId="1478013041" sldId="591"/>
            <ac:picMk id="14338" creationId="{942D51D1-F1CC-4EB3-A470-79BBD1543595}"/>
          </ac:picMkLst>
        </pc:picChg>
        <pc:picChg chg="add mod">
          <ac:chgData name="Emina" userId="7ec87911-005d-4ab2-9b51-26afd6d7be71" providerId="ADAL" clId="{F9129E4E-2D49-49CC-BAE0-E195D8998D51}" dt="2021-02-09T05:14:40.539" v="2668" actId="1076"/>
          <ac:picMkLst>
            <pc:docMk/>
            <pc:sldMk cId="1478013041" sldId="591"/>
            <ac:picMk id="15362" creationId="{2CD060B6-A5DC-4744-86BC-4ACF2B3009D4}"/>
          </ac:picMkLst>
        </pc:picChg>
      </pc:sldChg>
      <pc:sldChg chg="addSp delSp modSp add">
        <pc:chgData name="Emina" userId="7ec87911-005d-4ab2-9b51-26afd6d7be71" providerId="ADAL" clId="{F9129E4E-2D49-49CC-BAE0-E195D8998D51}" dt="2021-02-09T05:16:42.226" v="2704" actId="1076"/>
        <pc:sldMkLst>
          <pc:docMk/>
          <pc:sldMk cId="1843839864" sldId="592"/>
        </pc:sldMkLst>
        <pc:picChg chg="del">
          <ac:chgData name="Emina" userId="7ec87911-005d-4ab2-9b51-26afd6d7be71" providerId="ADAL" clId="{F9129E4E-2D49-49CC-BAE0-E195D8998D51}" dt="2021-02-09T05:16:38.659" v="2701" actId="478"/>
          <ac:picMkLst>
            <pc:docMk/>
            <pc:sldMk cId="1843839864" sldId="592"/>
            <ac:picMk id="15362" creationId="{2CD060B6-A5DC-4744-86BC-4ACF2B3009D4}"/>
          </ac:picMkLst>
        </pc:picChg>
        <pc:picChg chg="add mod">
          <ac:chgData name="Emina" userId="7ec87911-005d-4ab2-9b51-26afd6d7be71" providerId="ADAL" clId="{F9129E4E-2D49-49CC-BAE0-E195D8998D51}" dt="2021-02-09T05:16:42.226" v="2704" actId="1076"/>
          <ac:picMkLst>
            <pc:docMk/>
            <pc:sldMk cId="1843839864" sldId="592"/>
            <ac:picMk id="17410" creationId="{BE886B9D-D2C9-49A4-A52E-EED2D240463D}"/>
          </ac:picMkLst>
        </pc:picChg>
      </pc:sldChg>
      <pc:sldChg chg="addSp delSp modSp add">
        <pc:chgData name="Emina" userId="7ec87911-005d-4ab2-9b51-26afd6d7be71" providerId="ADAL" clId="{F9129E4E-2D49-49CC-BAE0-E195D8998D51}" dt="2021-02-09T05:16:55.241" v="2710" actId="1076"/>
        <pc:sldMkLst>
          <pc:docMk/>
          <pc:sldMk cId="224485092" sldId="593"/>
        </pc:sldMkLst>
        <pc:picChg chg="del">
          <ac:chgData name="Emina" userId="7ec87911-005d-4ab2-9b51-26afd6d7be71" providerId="ADAL" clId="{F9129E4E-2D49-49CC-BAE0-E195D8998D51}" dt="2021-02-09T05:16:51.364" v="2706" actId="478"/>
          <ac:picMkLst>
            <pc:docMk/>
            <pc:sldMk cId="224485092" sldId="593"/>
            <ac:picMk id="17410" creationId="{BE886B9D-D2C9-49A4-A52E-EED2D240463D}"/>
          </ac:picMkLst>
        </pc:picChg>
        <pc:picChg chg="add mod">
          <ac:chgData name="Emina" userId="7ec87911-005d-4ab2-9b51-26afd6d7be71" providerId="ADAL" clId="{F9129E4E-2D49-49CC-BAE0-E195D8998D51}" dt="2021-02-09T05:16:55.241" v="2710" actId="1076"/>
          <ac:picMkLst>
            <pc:docMk/>
            <pc:sldMk cId="224485092" sldId="593"/>
            <ac:picMk id="18434" creationId="{B9C75B9A-DD91-4A7E-BDE0-F88CE4F8A308}"/>
          </ac:picMkLst>
        </pc:picChg>
      </pc:sldChg>
      <pc:sldChg chg="addSp delSp modSp add mod">
        <pc:chgData name="Emina" userId="7ec87911-005d-4ab2-9b51-26afd6d7be71" providerId="ADAL" clId="{F9129E4E-2D49-49CC-BAE0-E195D8998D51}" dt="2021-02-09T05:20:14.189" v="2810" actId="1076"/>
        <pc:sldMkLst>
          <pc:docMk/>
          <pc:sldMk cId="2699154076" sldId="594"/>
        </pc:sldMkLst>
        <pc:spChg chg="mod">
          <ac:chgData name="Emina" userId="7ec87911-005d-4ab2-9b51-26afd6d7be71" providerId="ADAL" clId="{F9129E4E-2D49-49CC-BAE0-E195D8998D51}" dt="2021-02-09T05:19:47.602" v="2798" actId="20577"/>
          <ac:spMkLst>
            <pc:docMk/>
            <pc:sldMk cId="2699154076" sldId="594"/>
            <ac:spMk id="5" creationId="{1DEF66B3-87C6-CD46-AD73-F8CBC05428AA}"/>
          </ac:spMkLst>
        </pc:spChg>
        <pc:picChg chg="del">
          <ac:chgData name="Emina" userId="7ec87911-005d-4ab2-9b51-26afd6d7be71" providerId="ADAL" clId="{F9129E4E-2D49-49CC-BAE0-E195D8998D51}" dt="2021-02-09T05:19:51.938" v="2799" actId="478"/>
          <ac:picMkLst>
            <pc:docMk/>
            <pc:sldMk cId="2699154076" sldId="594"/>
            <ac:picMk id="4" creationId="{31ED5C3A-4DCF-49AC-896E-C6FB4A5C3E7A}"/>
          </ac:picMkLst>
        </pc:picChg>
        <pc:picChg chg="add mod">
          <ac:chgData name="Emina" userId="7ec87911-005d-4ab2-9b51-26afd6d7be71" providerId="ADAL" clId="{F9129E4E-2D49-49CC-BAE0-E195D8998D51}" dt="2021-02-09T05:20:05.543" v="2805" actId="1076"/>
          <ac:picMkLst>
            <pc:docMk/>
            <pc:sldMk cId="2699154076" sldId="594"/>
            <ac:picMk id="6" creationId="{BCDEDA74-6E08-421B-9554-24C6B122D4CA}"/>
          </ac:picMkLst>
        </pc:picChg>
        <pc:picChg chg="add mod">
          <ac:chgData name="Emina" userId="7ec87911-005d-4ab2-9b51-26afd6d7be71" providerId="ADAL" clId="{F9129E4E-2D49-49CC-BAE0-E195D8998D51}" dt="2021-02-09T05:20:14.189" v="2810" actId="1076"/>
          <ac:picMkLst>
            <pc:docMk/>
            <pc:sldMk cId="2699154076" sldId="594"/>
            <ac:picMk id="7" creationId="{72F38266-BFB2-40C9-8C78-D92B22270FAB}"/>
          </ac:picMkLst>
        </pc:picChg>
      </pc:sldChg>
      <pc:sldChg chg="addSp delSp modSp add mod modAnim">
        <pc:chgData name="Emina" userId="7ec87911-005d-4ab2-9b51-26afd6d7be71" providerId="ADAL" clId="{F9129E4E-2D49-49CC-BAE0-E195D8998D51}" dt="2021-02-09T05:21:08.621" v="2857" actId="1076"/>
        <pc:sldMkLst>
          <pc:docMk/>
          <pc:sldMk cId="2170399436" sldId="595"/>
        </pc:sldMkLst>
        <pc:spChg chg="mod">
          <ac:chgData name="Emina" userId="7ec87911-005d-4ab2-9b51-26afd6d7be71" providerId="ADAL" clId="{F9129E4E-2D49-49CC-BAE0-E195D8998D51}" dt="2021-02-09T05:20:38.150" v="2844" actId="20577"/>
          <ac:spMkLst>
            <pc:docMk/>
            <pc:sldMk cId="2170399436" sldId="595"/>
            <ac:spMk id="5" creationId="{1DEF66B3-87C6-CD46-AD73-F8CBC05428AA}"/>
          </ac:spMkLst>
        </pc:spChg>
        <pc:picChg chg="del">
          <ac:chgData name="Emina" userId="7ec87911-005d-4ab2-9b51-26afd6d7be71" providerId="ADAL" clId="{F9129E4E-2D49-49CC-BAE0-E195D8998D51}" dt="2021-02-09T05:20:44.391" v="2846" actId="478"/>
          <ac:picMkLst>
            <pc:docMk/>
            <pc:sldMk cId="2170399436" sldId="595"/>
            <ac:picMk id="6" creationId="{BCDEDA74-6E08-421B-9554-24C6B122D4CA}"/>
          </ac:picMkLst>
        </pc:picChg>
        <pc:picChg chg="del">
          <ac:chgData name="Emina" userId="7ec87911-005d-4ab2-9b51-26afd6d7be71" providerId="ADAL" clId="{F9129E4E-2D49-49CC-BAE0-E195D8998D51}" dt="2021-02-09T05:20:42.880" v="2845" actId="478"/>
          <ac:picMkLst>
            <pc:docMk/>
            <pc:sldMk cId="2170399436" sldId="595"/>
            <ac:picMk id="7" creationId="{72F38266-BFB2-40C9-8C78-D92B22270FAB}"/>
          </ac:picMkLst>
        </pc:picChg>
        <pc:picChg chg="add mod modCrop">
          <ac:chgData name="Emina" userId="7ec87911-005d-4ab2-9b51-26afd6d7be71" providerId="ADAL" clId="{F9129E4E-2D49-49CC-BAE0-E195D8998D51}" dt="2021-02-09T05:21:08.621" v="2857" actId="1076"/>
          <ac:picMkLst>
            <pc:docMk/>
            <pc:sldMk cId="2170399436" sldId="595"/>
            <ac:picMk id="8" creationId="{A6347B9C-E7F6-4737-9B16-AE31D80A7D2E}"/>
          </ac:picMkLst>
        </pc:picChg>
      </pc:sldChg>
      <pc:sldChg chg="addSp delSp modSp add mod delAnim">
        <pc:chgData name="Emina" userId="7ec87911-005d-4ab2-9b51-26afd6d7be71" providerId="ADAL" clId="{F9129E4E-2D49-49CC-BAE0-E195D8998D51}" dt="2021-02-09T05:21:49.418" v="2903" actId="14100"/>
        <pc:sldMkLst>
          <pc:docMk/>
          <pc:sldMk cId="2521942817" sldId="596"/>
        </pc:sldMkLst>
        <pc:spChg chg="mod">
          <ac:chgData name="Emina" userId="7ec87911-005d-4ab2-9b51-26afd6d7be71" providerId="ADAL" clId="{F9129E4E-2D49-49CC-BAE0-E195D8998D51}" dt="2021-02-09T05:21:24.476" v="2890" actId="20577"/>
          <ac:spMkLst>
            <pc:docMk/>
            <pc:sldMk cId="2521942817" sldId="596"/>
            <ac:spMk id="5" creationId="{1DEF66B3-87C6-CD46-AD73-F8CBC05428AA}"/>
          </ac:spMkLst>
        </pc:spChg>
        <pc:picChg chg="add mod">
          <ac:chgData name="Emina" userId="7ec87911-005d-4ab2-9b51-26afd6d7be71" providerId="ADAL" clId="{F9129E4E-2D49-49CC-BAE0-E195D8998D51}" dt="2021-02-09T05:21:49.418" v="2903" actId="14100"/>
          <ac:picMkLst>
            <pc:docMk/>
            <pc:sldMk cId="2521942817" sldId="596"/>
            <ac:picMk id="6" creationId="{59262509-9D27-4C59-B639-6C8E395F03D1}"/>
          </ac:picMkLst>
        </pc:picChg>
        <pc:picChg chg="add mod">
          <ac:chgData name="Emina" userId="7ec87911-005d-4ab2-9b51-26afd6d7be71" providerId="ADAL" clId="{F9129E4E-2D49-49CC-BAE0-E195D8998D51}" dt="2021-02-09T05:21:43.903" v="2901" actId="1076"/>
          <ac:picMkLst>
            <pc:docMk/>
            <pc:sldMk cId="2521942817" sldId="596"/>
            <ac:picMk id="7" creationId="{4BD69439-1C58-4582-BC3D-C198F3C9AA2D}"/>
          </ac:picMkLst>
        </pc:picChg>
        <pc:picChg chg="del">
          <ac:chgData name="Emina" userId="7ec87911-005d-4ab2-9b51-26afd6d7be71" providerId="ADAL" clId="{F9129E4E-2D49-49CC-BAE0-E195D8998D51}" dt="2021-02-09T05:21:26.251" v="2891" actId="478"/>
          <ac:picMkLst>
            <pc:docMk/>
            <pc:sldMk cId="2521942817" sldId="596"/>
            <ac:picMk id="8" creationId="{A6347B9C-E7F6-4737-9B16-AE31D80A7D2E}"/>
          </ac:picMkLst>
        </pc:picChg>
      </pc:sldChg>
      <pc:sldChg chg="addSp delSp modSp add mod">
        <pc:chgData name="Emina" userId="7ec87911-005d-4ab2-9b51-26afd6d7be71" providerId="ADAL" clId="{F9129E4E-2D49-49CC-BAE0-E195D8998D51}" dt="2021-02-09T05:23:03.090" v="2941" actId="20577"/>
        <pc:sldMkLst>
          <pc:docMk/>
          <pc:sldMk cId="3415669021" sldId="597"/>
        </pc:sldMkLst>
        <pc:spChg chg="mod">
          <ac:chgData name="Emina" userId="7ec87911-005d-4ab2-9b51-26afd6d7be71" providerId="ADAL" clId="{F9129E4E-2D49-49CC-BAE0-E195D8998D51}" dt="2021-02-09T05:23:03.090" v="2941" actId="20577"/>
          <ac:spMkLst>
            <pc:docMk/>
            <pc:sldMk cId="3415669021" sldId="597"/>
            <ac:spMk id="5" creationId="{1DEF66B3-87C6-CD46-AD73-F8CBC05428AA}"/>
          </ac:spMkLst>
        </pc:spChg>
        <pc:picChg chg="del">
          <ac:chgData name="Emina" userId="7ec87911-005d-4ab2-9b51-26afd6d7be71" providerId="ADAL" clId="{F9129E4E-2D49-49CC-BAE0-E195D8998D51}" dt="2021-02-09T05:22:23.518" v="2908" actId="478"/>
          <ac:picMkLst>
            <pc:docMk/>
            <pc:sldMk cId="3415669021" sldId="597"/>
            <ac:picMk id="6" creationId="{59262509-9D27-4C59-B639-6C8E395F03D1}"/>
          </ac:picMkLst>
        </pc:picChg>
        <pc:picChg chg="del">
          <ac:chgData name="Emina" userId="7ec87911-005d-4ab2-9b51-26afd6d7be71" providerId="ADAL" clId="{F9129E4E-2D49-49CC-BAE0-E195D8998D51}" dt="2021-02-09T05:22:24.150" v="2909" actId="478"/>
          <ac:picMkLst>
            <pc:docMk/>
            <pc:sldMk cId="3415669021" sldId="597"/>
            <ac:picMk id="7" creationId="{4BD69439-1C58-4582-BC3D-C198F3C9AA2D}"/>
          </ac:picMkLst>
        </pc:picChg>
        <pc:picChg chg="add mod">
          <ac:chgData name="Emina" userId="7ec87911-005d-4ab2-9b51-26afd6d7be71" providerId="ADAL" clId="{F9129E4E-2D49-49CC-BAE0-E195D8998D51}" dt="2021-02-09T05:22:28.912" v="2913" actId="1076"/>
          <ac:picMkLst>
            <pc:docMk/>
            <pc:sldMk cId="3415669021" sldId="597"/>
            <ac:picMk id="8" creationId="{04BF002D-9C46-494F-AC0A-223739133844}"/>
          </ac:picMkLst>
        </pc:picChg>
      </pc:sldChg>
      <pc:sldChg chg="addSp delSp modSp add mod">
        <pc:chgData name="Emina" userId="7ec87911-005d-4ab2-9b51-26afd6d7be71" providerId="ADAL" clId="{F9129E4E-2D49-49CC-BAE0-E195D8998D51}" dt="2021-02-09T05:24:01.576" v="2955"/>
        <pc:sldMkLst>
          <pc:docMk/>
          <pc:sldMk cId="3141147764" sldId="598"/>
        </pc:sldMkLst>
        <pc:spChg chg="mod">
          <ac:chgData name="Emina" userId="7ec87911-005d-4ab2-9b51-26afd6d7be71" providerId="ADAL" clId="{F9129E4E-2D49-49CC-BAE0-E195D8998D51}" dt="2021-02-09T05:24:01.576" v="2955"/>
          <ac:spMkLst>
            <pc:docMk/>
            <pc:sldMk cId="3141147764" sldId="598"/>
            <ac:spMk id="5" creationId="{1DEF66B3-87C6-CD46-AD73-F8CBC05428AA}"/>
          </ac:spMkLst>
        </pc:spChg>
        <pc:picChg chg="add mod">
          <ac:chgData name="Emina" userId="7ec87911-005d-4ab2-9b51-26afd6d7be71" providerId="ADAL" clId="{F9129E4E-2D49-49CC-BAE0-E195D8998D51}" dt="2021-02-09T05:23:31.709" v="2954" actId="1076"/>
          <ac:picMkLst>
            <pc:docMk/>
            <pc:sldMk cId="3141147764" sldId="598"/>
            <ac:picMk id="6" creationId="{AAA65A2A-41A1-4A0E-BC19-06A3ADAB67FB}"/>
          </ac:picMkLst>
        </pc:picChg>
        <pc:picChg chg="del">
          <ac:chgData name="Emina" userId="7ec87911-005d-4ab2-9b51-26afd6d7be71" providerId="ADAL" clId="{F9129E4E-2D49-49CC-BAE0-E195D8998D51}" dt="2021-02-09T05:23:26.539" v="2950" actId="478"/>
          <ac:picMkLst>
            <pc:docMk/>
            <pc:sldMk cId="3141147764" sldId="598"/>
            <ac:picMk id="8" creationId="{04BF002D-9C46-494F-AC0A-223739133844}"/>
          </ac:picMkLst>
        </pc:picChg>
      </pc:sldChg>
      <pc:sldChg chg="addSp delSp modSp add mod modAnim">
        <pc:chgData name="Emina" userId="7ec87911-005d-4ab2-9b51-26afd6d7be71" providerId="ADAL" clId="{F9129E4E-2D49-49CC-BAE0-E195D8998D51}" dt="2021-02-09T05:24:37.113" v="3004" actId="1076"/>
        <pc:sldMkLst>
          <pc:docMk/>
          <pc:sldMk cId="1825465145" sldId="599"/>
        </pc:sldMkLst>
        <pc:spChg chg="mod">
          <ac:chgData name="Emina" userId="7ec87911-005d-4ab2-9b51-26afd6d7be71" providerId="ADAL" clId="{F9129E4E-2D49-49CC-BAE0-E195D8998D51}" dt="2021-02-09T05:24:19.759" v="2995" actId="20577"/>
          <ac:spMkLst>
            <pc:docMk/>
            <pc:sldMk cId="1825465145" sldId="599"/>
            <ac:spMk id="5" creationId="{1DEF66B3-87C6-CD46-AD73-F8CBC05428AA}"/>
          </ac:spMkLst>
        </pc:spChg>
        <pc:picChg chg="del">
          <ac:chgData name="Emina" userId="7ec87911-005d-4ab2-9b51-26afd6d7be71" providerId="ADAL" clId="{F9129E4E-2D49-49CC-BAE0-E195D8998D51}" dt="2021-02-09T05:24:21.496" v="2996" actId="478"/>
          <ac:picMkLst>
            <pc:docMk/>
            <pc:sldMk cId="1825465145" sldId="599"/>
            <ac:picMk id="6" creationId="{AAA65A2A-41A1-4A0E-BC19-06A3ADAB67FB}"/>
          </ac:picMkLst>
        </pc:picChg>
        <pc:picChg chg="add mod">
          <ac:chgData name="Emina" userId="7ec87911-005d-4ab2-9b51-26afd6d7be71" providerId="ADAL" clId="{F9129E4E-2D49-49CC-BAE0-E195D8998D51}" dt="2021-02-09T05:24:37.113" v="3004" actId="1076"/>
          <ac:picMkLst>
            <pc:docMk/>
            <pc:sldMk cId="1825465145" sldId="599"/>
            <ac:picMk id="7" creationId="{715D9297-1CBB-4D01-A98D-3EE9DD39F330}"/>
          </ac:picMkLst>
        </pc:picChg>
      </pc:sldChg>
      <pc:sldChg chg="addSp delSp modSp add mod delAnim">
        <pc:chgData name="Emina" userId="7ec87911-005d-4ab2-9b51-26afd6d7be71" providerId="ADAL" clId="{F9129E4E-2D49-49CC-BAE0-E195D8998D51}" dt="2021-02-09T05:25:12.191" v="3014"/>
        <pc:sldMkLst>
          <pc:docMk/>
          <pc:sldMk cId="1398298157" sldId="600"/>
        </pc:sldMkLst>
        <pc:spChg chg="mod">
          <ac:chgData name="Emina" userId="7ec87911-005d-4ab2-9b51-26afd6d7be71" providerId="ADAL" clId="{F9129E4E-2D49-49CC-BAE0-E195D8998D51}" dt="2021-02-09T05:25:12.191" v="3014"/>
          <ac:spMkLst>
            <pc:docMk/>
            <pc:sldMk cId="1398298157" sldId="600"/>
            <ac:spMk id="5" creationId="{1DEF66B3-87C6-CD46-AD73-F8CBC05428AA}"/>
          </ac:spMkLst>
        </pc:spChg>
        <pc:picChg chg="add mod">
          <ac:chgData name="Emina" userId="7ec87911-005d-4ab2-9b51-26afd6d7be71" providerId="ADAL" clId="{F9129E4E-2D49-49CC-BAE0-E195D8998D51}" dt="2021-02-09T05:24:59.317" v="3011" actId="1076"/>
          <ac:picMkLst>
            <pc:docMk/>
            <pc:sldMk cId="1398298157" sldId="600"/>
            <ac:picMk id="6" creationId="{025DB300-FEAC-4A96-A29F-7157F202EA10}"/>
          </ac:picMkLst>
        </pc:picChg>
        <pc:picChg chg="del">
          <ac:chgData name="Emina" userId="7ec87911-005d-4ab2-9b51-26afd6d7be71" providerId="ADAL" clId="{F9129E4E-2D49-49CC-BAE0-E195D8998D51}" dt="2021-02-09T05:24:51.822" v="3006" actId="478"/>
          <ac:picMkLst>
            <pc:docMk/>
            <pc:sldMk cId="1398298157" sldId="600"/>
            <ac:picMk id="7" creationId="{715D9297-1CBB-4D01-A98D-3EE9DD39F330}"/>
          </ac:picMkLst>
        </pc:picChg>
      </pc:sldChg>
      <pc:sldChg chg="addSp delSp modSp add mod modAnim">
        <pc:chgData name="Emina" userId="7ec87911-005d-4ab2-9b51-26afd6d7be71" providerId="ADAL" clId="{F9129E4E-2D49-49CC-BAE0-E195D8998D51}" dt="2021-02-09T05:25:42.102" v="3044" actId="1076"/>
        <pc:sldMkLst>
          <pc:docMk/>
          <pc:sldMk cId="1214764864" sldId="601"/>
        </pc:sldMkLst>
        <pc:spChg chg="mod">
          <ac:chgData name="Emina" userId="7ec87911-005d-4ab2-9b51-26afd6d7be71" providerId="ADAL" clId="{F9129E4E-2D49-49CC-BAE0-E195D8998D51}" dt="2021-02-09T05:25:35.229" v="3040" actId="20577"/>
          <ac:spMkLst>
            <pc:docMk/>
            <pc:sldMk cId="1214764864" sldId="601"/>
            <ac:spMk id="5" creationId="{1DEF66B3-87C6-CD46-AD73-F8CBC05428AA}"/>
          </ac:spMkLst>
        </pc:spChg>
        <pc:picChg chg="del">
          <ac:chgData name="Emina" userId="7ec87911-005d-4ab2-9b51-26afd6d7be71" providerId="ADAL" clId="{F9129E4E-2D49-49CC-BAE0-E195D8998D51}" dt="2021-02-09T05:25:22.861" v="3016" actId="478"/>
          <ac:picMkLst>
            <pc:docMk/>
            <pc:sldMk cId="1214764864" sldId="601"/>
            <ac:picMk id="6" creationId="{025DB300-FEAC-4A96-A29F-7157F202EA10}"/>
          </ac:picMkLst>
        </pc:picChg>
        <pc:picChg chg="add mod">
          <ac:chgData name="Emina" userId="7ec87911-005d-4ab2-9b51-26afd6d7be71" providerId="ADAL" clId="{F9129E4E-2D49-49CC-BAE0-E195D8998D51}" dt="2021-02-09T05:25:42.102" v="3044" actId="1076"/>
          <ac:picMkLst>
            <pc:docMk/>
            <pc:sldMk cId="1214764864" sldId="601"/>
            <ac:picMk id="7" creationId="{EACBBCC9-7B4E-4338-B143-8D1940BBE6DA}"/>
          </ac:picMkLst>
        </pc:picChg>
      </pc:sldChg>
      <pc:sldChg chg="addSp delSp modSp add mod delAnim modAnim">
        <pc:chgData name="Emina" userId="7ec87911-005d-4ab2-9b51-26afd6d7be71" providerId="ADAL" clId="{F9129E4E-2D49-49CC-BAE0-E195D8998D51}" dt="2021-02-09T05:26:33.884" v="3107" actId="1076"/>
        <pc:sldMkLst>
          <pc:docMk/>
          <pc:sldMk cId="3573548592" sldId="602"/>
        </pc:sldMkLst>
        <pc:spChg chg="mod">
          <ac:chgData name="Emina" userId="7ec87911-005d-4ab2-9b51-26afd6d7be71" providerId="ADAL" clId="{F9129E4E-2D49-49CC-BAE0-E195D8998D51}" dt="2021-02-09T05:26:03.928" v="3094" actId="20577"/>
          <ac:spMkLst>
            <pc:docMk/>
            <pc:sldMk cId="3573548592" sldId="602"/>
            <ac:spMk id="5" creationId="{1DEF66B3-87C6-CD46-AD73-F8CBC05428AA}"/>
          </ac:spMkLst>
        </pc:spChg>
        <pc:picChg chg="add mod modCrop">
          <ac:chgData name="Emina" userId="7ec87911-005d-4ab2-9b51-26afd6d7be71" providerId="ADAL" clId="{F9129E4E-2D49-49CC-BAE0-E195D8998D51}" dt="2021-02-09T05:26:33.884" v="3107" actId="1076"/>
          <ac:picMkLst>
            <pc:docMk/>
            <pc:sldMk cId="3573548592" sldId="602"/>
            <ac:picMk id="6" creationId="{F76F7EFD-BF44-42C5-A24C-E51D1E0BAC03}"/>
          </ac:picMkLst>
        </pc:picChg>
        <pc:picChg chg="del">
          <ac:chgData name="Emina" userId="7ec87911-005d-4ab2-9b51-26afd6d7be71" providerId="ADAL" clId="{F9129E4E-2D49-49CC-BAE0-E195D8998D51}" dt="2021-02-09T05:26:05.664" v="3095" actId="478"/>
          <ac:picMkLst>
            <pc:docMk/>
            <pc:sldMk cId="3573548592" sldId="602"/>
            <ac:picMk id="7" creationId="{EACBBCC9-7B4E-4338-B143-8D1940BBE6DA}"/>
          </ac:picMkLst>
        </pc:picChg>
      </pc:sldChg>
    </pc:docChg>
  </pc:docChgLst>
  <pc:docChgLst>
    <pc:chgData name="Emina Mujanovic" userId="7ec87911-005d-4ab2-9b51-26afd6d7be71" providerId="ADAL" clId="{586B1A0A-052A-44B5-9436-E92569B680FB}"/>
    <pc:docChg chg="undo custSel addSld delSld modSld">
      <pc:chgData name="Emina Mujanovic" userId="7ec87911-005d-4ab2-9b51-26afd6d7be71" providerId="ADAL" clId="{586B1A0A-052A-44B5-9436-E92569B680FB}" dt="2021-02-16T03:52:56.594" v="292" actId="47"/>
      <pc:docMkLst>
        <pc:docMk/>
      </pc:docMkLst>
      <pc:sldChg chg="del">
        <pc:chgData name="Emina Mujanovic" userId="7ec87911-005d-4ab2-9b51-26afd6d7be71" providerId="ADAL" clId="{586B1A0A-052A-44B5-9436-E92569B680FB}" dt="2021-02-16T03:52:34.204" v="288" actId="47"/>
        <pc:sldMkLst>
          <pc:docMk/>
          <pc:sldMk cId="1505474322" sldId="351"/>
        </pc:sldMkLst>
      </pc:sldChg>
      <pc:sldChg chg="del">
        <pc:chgData name="Emina Mujanovic" userId="7ec87911-005d-4ab2-9b51-26afd6d7be71" providerId="ADAL" clId="{586B1A0A-052A-44B5-9436-E92569B680FB}" dt="2021-02-16T03:52:42.645" v="290" actId="47"/>
        <pc:sldMkLst>
          <pc:docMk/>
          <pc:sldMk cId="1690868679" sldId="503"/>
        </pc:sldMkLst>
      </pc:sldChg>
      <pc:sldChg chg="del">
        <pc:chgData name="Emina Mujanovic" userId="7ec87911-005d-4ab2-9b51-26afd6d7be71" providerId="ADAL" clId="{586B1A0A-052A-44B5-9436-E92569B680FB}" dt="2021-02-16T03:52:56.594" v="292" actId="47"/>
        <pc:sldMkLst>
          <pc:docMk/>
          <pc:sldMk cId="1704010529" sldId="526"/>
        </pc:sldMkLst>
      </pc:sldChg>
      <pc:sldChg chg="addSp modSp mod">
        <pc:chgData name="Emina Mujanovic" userId="7ec87911-005d-4ab2-9b51-26afd6d7be71" providerId="ADAL" clId="{586B1A0A-052A-44B5-9436-E92569B680FB}" dt="2021-02-16T03:34:10.899" v="91"/>
        <pc:sldMkLst>
          <pc:docMk/>
          <pc:sldMk cId="3599859109" sldId="530"/>
        </pc:sldMkLst>
        <pc:spChg chg="mod">
          <ac:chgData name="Emina Mujanovic" userId="7ec87911-005d-4ab2-9b51-26afd6d7be71" providerId="ADAL" clId="{586B1A0A-052A-44B5-9436-E92569B680FB}" dt="2021-02-16T03:30:56.194" v="61" actId="1076"/>
          <ac:spMkLst>
            <pc:docMk/>
            <pc:sldMk cId="3599859109" sldId="530"/>
            <ac:spMk id="2" creationId="{00000000-0000-0000-0000-000000000000}"/>
          </ac:spMkLst>
        </pc:spChg>
        <pc:picChg chg="add mod">
          <ac:chgData name="Emina Mujanovic" userId="7ec87911-005d-4ab2-9b51-26afd6d7be71" providerId="ADAL" clId="{586B1A0A-052A-44B5-9436-E92569B680FB}" dt="2021-02-16T03:30:48.222" v="59" actId="1076"/>
          <ac:picMkLst>
            <pc:docMk/>
            <pc:sldMk cId="3599859109" sldId="530"/>
            <ac:picMk id="4" creationId="{9116E479-2198-486C-B5F5-1478624C9884}"/>
          </ac:picMkLst>
        </pc:picChg>
        <pc:picChg chg="add mod">
          <ac:chgData name="Emina Mujanovic" userId="7ec87911-005d-4ab2-9b51-26afd6d7be71" providerId="ADAL" clId="{586B1A0A-052A-44B5-9436-E92569B680FB}" dt="2021-02-16T03:34:10.899" v="91"/>
          <ac:picMkLst>
            <pc:docMk/>
            <pc:sldMk cId="3599859109" sldId="530"/>
            <ac:picMk id="8" creationId="{F552685D-EC28-47E3-83F8-360BAB61F11C}"/>
          </ac:picMkLst>
        </pc:picChg>
      </pc:sldChg>
      <pc:sldChg chg="addSp modSp mod">
        <pc:chgData name="Emina Mujanovic" userId="7ec87911-005d-4ab2-9b51-26afd6d7be71" providerId="ADAL" clId="{586B1A0A-052A-44B5-9436-E92569B680FB}" dt="2021-02-16T03:34:07.797" v="90" actId="1076"/>
        <pc:sldMkLst>
          <pc:docMk/>
          <pc:sldMk cId="1455237872" sldId="536"/>
        </pc:sldMkLst>
        <pc:picChg chg="add mod">
          <ac:chgData name="Emina Mujanovic" userId="7ec87911-005d-4ab2-9b51-26afd6d7be71" providerId="ADAL" clId="{586B1A0A-052A-44B5-9436-E92569B680FB}" dt="2021-02-16T03:34:07.797" v="90" actId="1076"/>
          <ac:picMkLst>
            <pc:docMk/>
            <pc:sldMk cId="1455237872" sldId="536"/>
            <ac:picMk id="6" creationId="{08DB8F86-E534-4C6D-9256-6A81DFDAA4F8}"/>
          </ac:picMkLst>
        </pc:picChg>
        <pc:picChg chg="add mod">
          <ac:chgData name="Emina Mujanovic" userId="7ec87911-005d-4ab2-9b51-26afd6d7be71" providerId="ADAL" clId="{586B1A0A-052A-44B5-9436-E92569B680FB}" dt="2021-02-16T03:32:11.621" v="64" actId="1076"/>
          <ac:picMkLst>
            <pc:docMk/>
            <pc:sldMk cId="1455237872" sldId="536"/>
            <ac:picMk id="1026" creationId="{A66B7D63-E765-4372-85A1-68DD2621697E}"/>
          </ac:picMkLst>
        </pc:picChg>
      </pc:sldChg>
      <pc:sldChg chg="addSp modSp mod">
        <pc:chgData name="Emina Mujanovic" userId="7ec87911-005d-4ab2-9b51-26afd6d7be71" providerId="ADAL" clId="{586B1A0A-052A-44B5-9436-E92569B680FB}" dt="2021-02-16T03:30:19.974" v="57" actId="1076"/>
        <pc:sldMkLst>
          <pc:docMk/>
          <pc:sldMk cId="3362759220" sldId="541"/>
        </pc:sldMkLst>
        <pc:picChg chg="mod">
          <ac:chgData name="Emina Mujanovic" userId="7ec87911-005d-4ab2-9b51-26afd6d7be71" providerId="ADAL" clId="{586B1A0A-052A-44B5-9436-E92569B680FB}" dt="2021-02-16T03:30:19.974" v="57" actId="1076"/>
          <ac:picMkLst>
            <pc:docMk/>
            <pc:sldMk cId="3362759220" sldId="541"/>
            <ac:picMk id="3" creationId="{C1320461-6420-4203-B07E-C2CA3EE15070}"/>
          </ac:picMkLst>
        </pc:picChg>
        <pc:picChg chg="add mod">
          <ac:chgData name="Emina Mujanovic" userId="7ec87911-005d-4ab2-9b51-26afd6d7be71" providerId="ADAL" clId="{586B1A0A-052A-44B5-9436-E92569B680FB}" dt="2021-02-16T03:30:17.038" v="56" actId="1076"/>
          <ac:picMkLst>
            <pc:docMk/>
            <pc:sldMk cId="3362759220" sldId="541"/>
            <ac:picMk id="5" creationId="{7574E340-7FE6-4941-9FD4-E3E926E17863}"/>
          </ac:picMkLst>
        </pc:picChg>
      </pc:sldChg>
      <pc:sldChg chg="addSp modSp mod">
        <pc:chgData name="Emina Mujanovic" userId="7ec87911-005d-4ab2-9b51-26afd6d7be71" providerId="ADAL" clId="{586B1A0A-052A-44B5-9436-E92569B680FB}" dt="2021-02-16T03:34:14" v="92"/>
        <pc:sldMkLst>
          <pc:docMk/>
          <pc:sldMk cId="4161196759" sldId="542"/>
        </pc:sldMkLst>
        <pc:spChg chg="mod">
          <ac:chgData name="Emina Mujanovic" userId="7ec87911-005d-4ab2-9b51-26afd6d7be71" providerId="ADAL" clId="{586B1A0A-052A-44B5-9436-E92569B680FB}" dt="2021-02-16T03:32:59.275" v="69" actId="14100"/>
          <ac:spMkLst>
            <pc:docMk/>
            <pc:sldMk cId="4161196759" sldId="542"/>
            <ac:spMk id="5" creationId="{1DEF66B3-87C6-CD46-AD73-F8CBC05428AA}"/>
          </ac:spMkLst>
        </pc:spChg>
        <pc:picChg chg="add mod">
          <ac:chgData name="Emina Mujanovic" userId="7ec87911-005d-4ab2-9b51-26afd6d7be71" providerId="ADAL" clId="{586B1A0A-052A-44B5-9436-E92569B680FB}" dt="2021-02-16T03:34:14" v="92"/>
          <ac:picMkLst>
            <pc:docMk/>
            <pc:sldMk cId="4161196759" sldId="542"/>
            <ac:picMk id="6" creationId="{CAC6C0A5-393E-4150-B4CD-73A9AB3A2DB5}"/>
          </ac:picMkLst>
        </pc:picChg>
        <pc:picChg chg="add mod">
          <ac:chgData name="Emina Mujanovic" userId="7ec87911-005d-4ab2-9b51-26afd6d7be71" providerId="ADAL" clId="{586B1A0A-052A-44B5-9436-E92569B680FB}" dt="2021-02-16T03:33:00.806" v="70" actId="1076"/>
          <ac:picMkLst>
            <pc:docMk/>
            <pc:sldMk cId="4161196759" sldId="542"/>
            <ac:picMk id="2050" creationId="{F61DD49E-C573-4BD6-B36A-18B5D99571A8}"/>
          </ac:picMkLst>
        </pc:picChg>
      </pc:sldChg>
      <pc:sldChg chg="addSp modSp mod">
        <pc:chgData name="Emina Mujanovic" userId="7ec87911-005d-4ab2-9b51-26afd6d7be71" providerId="ADAL" clId="{586B1A0A-052A-44B5-9436-E92569B680FB}" dt="2021-02-16T03:34:17.702" v="93"/>
        <pc:sldMkLst>
          <pc:docMk/>
          <pc:sldMk cId="2587468729" sldId="543"/>
        </pc:sldMkLst>
        <pc:spChg chg="mod">
          <ac:chgData name="Emina Mujanovic" userId="7ec87911-005d-4ab2-9b51-26afd6d7be71" providerId="ADAL" clId="{586B1A0A-052A-44B5-9436-E92569B680FB}" dt="2021-02-16T03:33:46.125" v="81" actId="14100"/>
          <ac:spMkLst>
            <pc:docMk/>
            <pc:sldMk cId="2587468729" sldId="543"/>
            <ac:spMk id="5" creationId="{1DEF66B3-87C6-CD46-AD73-F8CBC05428AA}"/>
          </ac:spMkLst>
        </pc:spChg>
        <pc:picChg chg="add mod">
          <ac:chgData name="Emina Mujanovic" userId="7ec87911-005d-4ab2-9b51-26afd6d7be71" providerId="ADAL" clId="{586B1A0A-052A-44B5-9436-E92569B680FB}" dt="2021-02-16T03:33:54.757" v="87" actId="1076"/>
          <ac:picMkLst>
            <pc:docMk/>
            <pc:sldMk cId="2587468729" sldId="543"/>
            <ac:picMk id="4" creationId="{7853C3AC-C458-40CD-B642-639BD91EA654}"/>
          </ac:picMkLst>
        </pc:picChg>
        <pc:picChg chg="add mod">
          <ac:chgData name="Emina Mujanovic" userId="7ec87911-005d-4ab2-9b51-26afd6d7be71" providerId="ADAL" clId="{586B1A0A-052A-44B5-9436-E92569B680FB}" dt="2021-02-16T03:34:17.702" v="93"/>
          <ac:picMkLst>
            <pc:docMk/>
            <pc:sldMk cId="2587468729" sldId="543"/>
            <ac:picMk id="7" creationId="{3FBEB0F7-B7D2-4926-9E27-270B53A0367C}"/>
          </ac:picMkLst>
        </pc:picChg>
        <pc:picChg chg="add mod">
          <ac:chgData name="Emina Mujanovic" userId="7ec87911-005d-4ab2-9b51-26afd6d7be71" providerId="ADAL" clId="{586B1A0A-052A-44B5-9436-E92569B680FB}" dt="2021-02-16T03:33:50.135" v="83" actId="14100"/>
          <ac:picMkLst>
            <pc:docMk/>
            <pc:sldMk cId="2587468729" sldId="543"/>
            <ac:picMk id="3074" creationId="{985B20B2-8A21-430E-AC4C-9FD5716775A8}"/>
          </ac:picMkLst>
        </pc:picChg>
      </pc:sldChg>
      <pc:sldChg chg="addSp modSp mod">
        <pc:chgData name="Emina Mujanovic" userId="7ec87911-005d-4ab2-9b51-26afd6d7be71" providerId="ADAL" clId="{586B1A0A-052A-44B5-9436-E92569B680FB}" dt="2021-02-16T03:40:38.992" v="132" actId="1076"/>
        <pc:sldMkLst>
          <pc:docMk/>
          <pc:sldMk cId="92406567" sldId="544"/>
        </pc:sldMkLst>
        <pc:picChg chg="add mod">
          <ac:chgData name="Emina Mujanovic" userId="7ec87911-005d-4ab2-9b51-26afd6d7be71" providerId="ADAL" clId="{586B1A0A-052A-44B5-9436-E92569B680FB}" dt="2021-02-16T03:34:27.765" v="101"/>
          <ac:picMkLst>
            <pc:docMk/>
            <pc:sldMk cId="92406567" sldId="544"/>
            <ac:picMk id="6" creationId="{64A1F2BE-9061-4B35-A71D-A9CC53F12AB3}"/>
          </ac:picMkLst>
        </pc:picChg>
        <pc:picChg chg="add mod">
          <ac:chgData name="Emina Mujanovic" userId="7ec87911-005d-4ab2-9b51-26afd6d7be71" providerId="ADAL" clId="{586B1A0A-052A-44B5-9436-E92569B680FB}" dt="2021-02-16T03:40:38.992" v="132" actId="1076"/>
          <ac:picMkLst>
            <pc:docMk/>
            <pc:sldMk cId="92406567" sldId="544"/>
            <ac:picMk id="7" creationId="{3F236730-8B50-4118-A015-B6B2BE585F57}"/>
          </ac:picMkLst>
        </pc:picChg>
      </pc:sldChg>
      <pc:sldChg chg="addSp modSp">
        <pc:chgData name="Emina Mujanovic" userId="7ec87911-005d-4ab2-9b51-26afd6d7be71" providerId="ADAL" clId="{586B1A0A-052A-44B5-9436-E92569B680FB}" dt="2021-02-16T03:34:28.753" v="102"/>
        <pc:sldMkLst>
          <pc:docMk/>
          <pc:sldMk cId="987166060" sldId="545"/>
        </pc:sldMkLst>
        <pc:picChg chg="add mod">
          <ac:chgData name="Emina Mujanovic" userId="7ec87911-005d-4ab2-9b51-26afd6d7be71" providerId="ADAL" clId="{586B1A0A-052A-44B5-9436-E92569B680FB}" dt="2021-02-16T03:34:28.753" v="102"/>
          <ac:picMkLst>
            <pc:docMk/>
            <pc:sldMk cId="987166060" sldId="545"/>
            <ac:picMk id="6" creationId="{623BFFF7-2A80-4C50-892B-C3D41BF1640F}"/>
          </ac:picMkLst>
        </pc:picChg>
      </pc:sldChg>
      <pc:sldChg chg="addSp modSp mod">
        <pc:chgData name="Emina Mujanovic" userId="7ec87911-005d-4ab2-9b51-26afd6d7be71" providerId="ADAL" clId="{586B1A0A-052A-44B5-9436-E92569B680FB}" dt="2021-02-16T03:35:06.681" v="113" actId="1076"/>
        <pc:sldMkLst>
          <pc:docMk/>
          <pc:sldMk cId="4008719801" sldId="547"/>
        </pc:sldMkLst>
        <pc:picChg chg="add mod">
          <ac:chgData name="Emina Mujanovic" userId="7ec87911-005d-4ab2-9b51-26afd6d7be71" providerId="ADAL" clId="{586B1A0A-052A-44B5-9436-E92569B680FB}" dt="2021-02-16T03:35:06.681" v="113" actId="1076"/>
          <ac:picMkLst>
            <pc:docMk/>
            <pc:sldMk cId="4008719801" sldId="547"/>
            <ac:picMk id="3" creationId="{9C596937-1EE5-4625-9377-5BB4DCE26CD8}"/>
          </ac:picMkLst>
        </pc:picChg>
        <pc:picChg chg="mod modCrop">
          <ac:chgData name="Emina Mujanovic" userId="7ec87911-005d-4ab2-9b51-26afd6d7be71" providerId="ADAL" clId="{586B1A0A-052A-44B5-9436-E92569B680FB}" dt="2021-02-16T03:34:52.727" v="109" actId="1076"/>
          <ac:picMkLst>
            <pc:docMk/>
            <pc:sldMk cId="4008719801" sldId="547"/>
            <ac:picMk id="4" creationId="{46444E04-E2C1-42D6-8175-3C5335422EDC}"/>
          </ac:picMkLst>
        </pc:picChg>
        <pc:picChg chg="add mod">
          <ac:chgData name="Emina Mujanovic" userId="7ec87911-005d-4ab2-9b51-26afd6d7be71" providerId="ADAL" clId="{586B1A0A-052A-44B5-9436-E92569B680FB}" dt="2021-02-16T03:34:19.861" v="94"/>
          <ac:picMkLst>
            <pc:docMk/>
            <pc:sldMk cId="4008719801" sldId="547"/>
            <ac:picMk id="6" creationId="{5AF9FEC8-C253-44A4-A09D-7545C58D850A}"/>
          </ac:picMkLst>
        </pc:picChg>
      </pc:sldChg>
      <pc:sldChg chg="addSp modSp">
        <pc:chgData name="Emina Mujanovic" userId="7ec87911-005d-4ab2-9b51-26afd6d7be71" providerId="ADAL" clId="{586B1A0A-052A-44B5-9436-E92569B680FB}" dt="2021-02-16T03:34:21.159" v="95"/>
        <pc:sldMkLst>
          <pc:docMk/>
          <pc:sldMk cId="2511589414" sldId="548"/>
        </pc:sldMkLst>
        <pc:picChg chg="add mod">
          <ac:chgData name="Emina Mujanovic" userId="7ec87911-005d-4ab2-9b51-26afd6d7be71" providerId="ADAL" clId="{586B1A0A-052A-44B5-9436-E92569B680FB}" dt="2021-02-16T03:34:21.159" v="95"/>
          <ac:picMkLst>
            <pc:docMk/>
            <pc:sldMk cId="2511589414" sldId="548"/>
            <ac:picMk id="4" creationId="{D00F9BA7-A9F9-4A39-9BF3-C78BD4786CAA}"/>
          </ac:picMkLst>
        </pc:picChg>
      </pc:sldChg>
      <pc:sldChg chg="addSp modSp mod">
        <pc:chgData name="Emina Mujanovic" userId="7ec87911-005d-4ab2-9b51-26afd6d7be71" providerId="ADAL" clId="{586B1A0A-052A-44B5-9436-E92569B680FB}" dt="2021-02-16T03:35:20.822" v="119" actId="1076"/>
        <pc:sldMkLst>
          <pc:docMk/>
          <pc:sldMk cId="2179554602" sldId="549"/>
        </pc:sldMkLst>
        <pc:picChg chg="add mod">
          <ac:chgData name="Emina Mujanovic" userId="7ec87911-005d-4ab2-9b51-26afd6d7be71" providerId="ADAL" clId="{586B1A0A-052A-44B5-9436-E92569B680FB}" dt="2021-02-16T03:35:20.822" v="119" actId="1076"/>
          <ac:picMkLst>
            <pc:docMk/>
            <pc:sldMk cId="2179554602" sldId="549"/>
            <ac:picMk id="3" creationId="{47AA67D6-D0DC-4B1D-BB2D-276BB6B48367}"/>
          </ac:picMkLst>
        </pc:picChg>
        <pc:picChg chg="add mod">
          <ac:chgData name="Emina Mujanovic" userId="7ec87911-005d-4ab2-9b51-26afd6d7be71" providerId="ADAL" clId="{586B1A0A-052A-44B5-9436-E92569B680FB}" dt="2021-02-16T03:34:22.425" v="96"/>
          <ac:picMkLst>
            <pc:docMk/>
            <pc:sldMk cId="2179554602" sldId="549"/>
            <ac:picMk id="4" creationId="{323A4D6F-749E-406E-8DE9-1E120C27FBEE}"/>
          </ac:picMkLst>
        </pc:picChg>
      </pc:sldChg>
      <pc:sldChg chg="addSp modSp">
        <pc:chgData name="Emina Mujanovic" userId="7ec87911-005d-4ab2-9b51-26afd6d7be71" providerId="ADAL" clId="{586B1A0A-052A-44B5-9436-E92569B680FB}" dt="2021-02-16T03:34:23.410" v="97"/>
        <pc:sldMkLst>
          <pc:docMk/>
          <pc:sldMk cId="3664628714" sldId="550"/>
        </pc:sldMkLst>
        <pc:picChg chg="add mod">
          <ac:chgData name="Emina Mujanovic" userId="7ec87911-005d-4ab2-9b51-26afd6d7be71" providerId="ADAL" clId="{586B1A0A-052A-44B5-9436-E92569B680FB}" dt="2021-02-16T03:34:23.410" v="97"/>
          <ac:picMkLst>
            <pc:docMk/>
            <pc:sldMk cId="3664628714" sldId="550"/>
            <ac:picMk id="4" creationId="{24D5D57D-F3F0-40DB-8B8B-065E6609443B}"/>
          </ac:picMkLst>
        </pc:picChg>
      </pc:sldChg>
      <pc:sldChg chg="addSp modSp mod">
        <pc:chgData name="Emina Mujanovic" userId="7ec87911-005d-4ab2-9b51-26afd6d7be71" providerId="ADAL" clId="{586B1A0A-052A-44B5-9436-E92569B680FB}" dt="2021-02-16T03:40:12.546" v="122" actId="1076"/>
        <pc:sldMkLst>
          <pc:docMk/>
          <pc:sldMk cId="1671762287" sldId="551"/>
        </pc:sldMkLst>
        <pc:picChg chg="add mod">
          <ac:chgData name="Emina Mujanovic" userId="7ec87911-005d-4ab2-9b51-26afd6d7be71" providerId="ADAL" clId="{586B1A0A-052A-44B5-9436-E92569B680FB}" dt="2021-02-16T03:40:12.546" v="122" actId="1076"/>
          <ac:picMkLst>
            <pc:docMk/>
            <pc:sldMk cId="1671762287" sldId="551"/>
            <ac:picMk id="3" creationId="{C289920C-AA85-44A9-A5C0-06A33A87A965}"/>
          </ac:picMkLst>
        </pc:picChg>
        <pc:picChg chg="add mod">
          <ac:chgData name="Emina Mujanovic" userId="7ec87911-005d-4ab2-9b51-26afd6d7be71" providerId="ADAL" clId="{586B1A0A-052A-44B5-9436-E92569B680FB}" dt="2021-02-16T03:34:24.613" v="98"/>
          <ac:picMkLst>
            <pc:docMk/>
            <pc:sldMk cId="1671762287" sldId="551"/>
            <ac:picMk id="4" creationId="{1EE985F7-FB90-451C-9EB5-B7C5ADA1EF51}"/>
          </ac:picMkLst>
        </pc:picChg>
      </pc:sldChg>
      <pc:sldChg chg="addSp modSp">
        <pc:chgData name="Emina Mujanovic" userId="7ec87911-005d-4ab2-9b51-26afd6d7be71" providerId="ADAL" clId="{586B1A0A-052A-44B5-9436-E92569B680FB}" dt="2021-02-16T03:34:25.510" v="99"/>
        <pc:sldMkLst>
          <pc:docMk/>
          <pc:sldMk cId="1625838843" sldId="552"/>
        </pc:sldMkLst>
        <pc:picChg chg="add mod">
          <ac:chgData name="Emina Mujanovic" userId="7ec87911-005d-4ab2-9b51-26afd6d7be71" providerId="ADAL" clId="{586B1A0A-052A-44B5-9436-E92569B680FB}" dt="2021-02-16T03:34:25.510" v="99"/>
          <ac:picMkLst>
            <pc:docMk/>
            <pc:sldMk cId="1625838843" sldId="552"/>
            <ac:picMk id="4" creationId="{AEED1753-106F-4558-AFBD-730D25B9B411}"/>
          </ac:picMkLst>
        </pc:picChg>
      </pc:sldChg>
      <pc:sldChg chg="addSp modSp mod">
        <pc:chgData name="Emina Mujanovic" userId="7ec87911-005d-4ab2-9b51-26afd6d7be71" providerId="ADAL" clId="{586B1A0A-052A-44B5-9436-E92569B680FB}" dt="2021-02-16T03:40:23.698" v="126" actId="1076"/>
        <pc:sldMkLst>
          <pc:docMk/>
          <pc:sldMk cId="2350922375" sldId="553"/>
        </pc:sldMkLst>
        <pc:picChg chg="add mod">
          <ac:chgData name="Emina Mujanovic" userId="7ec87911-005d-4ab2-9b51-26afd6d7be71" providerId="ADAL" clId="{586B1A0A-052A-44B5-9436-E92569B680FB}" dt="2021-02-16T03:40:23.698" v="126" actId="1076"/>
          <ac:picMkLst>
            <pc:docMk/>
            <pc:sldMk cId="2350922375" sldId="553"/>
            <ac:picMk id="3" creationId="{2E0A7B10-6120-4585-B77A-93689A8B4C34}"/>
          </ac:picMkLst>
        </pc:picChg>
        <pc:picChg chg="add mod">
          <ac:chgData name="Emina Mujanovic" userId="7ec87911-005d-4ab2-9b51-26afd6d7be71" providerId="ADAL" clId="{586B1A0A-052A-44B5-9436-E92569B680FB}" dt="2021-02-16T03:34:26.624" v="100"/>
          <ac:picMkLst>
            <pc:docMk/>
            <pc:sldMk cId="2350922375" sldId="553"/>
            <ac:picMk id="4" creationId="{D98C0D89-AC84-42AA-A493-7DE9B7FF98CB}"/>
          </ac:picMkLst>
        </pc:picChg>
      </pc:sldChg>
      <pc:sldChg chg="addSp modSp">
        <pc:chgData name="Emina Mujanovic" userId="7ec87911-005d-4ab2-9b51-26afd6d7be71" providerId="ADAL" clId="{586B1A0A-052A-44B5-9436-E92569B680FB}" dt="2021-02-16T03:34:29.768" v="103"/>
        <pc:sldMkLst>
          <pc:docMk/>
          <pc:sldMk cId="702169857" sldId="554"/>
        </pc:sldMkLst>
        <pc:picChg chg="add mod">
          <ac:chgData name="Emina Mujanovic" userId="7ec87911-005d-4ab2-9b51-26afd6d7be71" providerId="ADAL" clId="{586B1A0A-052A-44B5-9436-E92569B680FB}" dt="2021-02-16T03:34:29.768" v="103"/>
          <ac:picMkLst>
            <pc:docMk/>
            <pc:sldMk cId="702169857" sldId="554"/>
            <ac:picMk id="6" creationId="{76D8618A-AE4C-4ADD-8883-A073BCB8A3EC}"/>
          </ac:picMkLst>
        </pc:picChg>
      </pc:sldChg>
      <pc:sldChg chg="addSp delSp modSp mod">
        <pc:chgData name="Emina Mujanovic" userId="7ec87911-005d-4ab2-9b51-26afd6d7be71" providerId="ADAL" clId="{586B1A0A-052A-44B5-9436-E92569B680FB}" dt="2021-02-16T03:43:38.886" v="164" actId="1076"/>
        <pc:sldMkLst>
          <pc:docMk/>
          <pc:sldMk cId="2638088504" sldId="556"/>
        </pc:sldMkLst>
        <pc:spChg chg="add mod">
          <ac:chgData name="Emina Mujanovic" userId="7ec87911-005d-4ab2-9b51-26afd6d7be71" providerId="ADAL" clId="{586B1A0A-052A-44B5-9436-E92569B680FB}" dt="2021-02-14T21:24:55.370" v="30" actId="20577"/>
          <ac:spMkLst>
            <pc:docMk/>
            <pc:sldMk cId="2638088504" sldId="556"/>
            <ac:spMk id="4" creationId="{F08AAEFF-C592-4A8F-BD70-F68FF0732B83}"/>
          </ac:spMkLst>
        </pc:spChg>
        <pc:spChg chg="del mod">
          <ac:chgData name="Emina Mujanovic" userId="7ec87911-005d-4ab2-9b51-26afd6d7be71" providerId="ADAL" clId="{586B1A0A-052A-44B5-9436-E92569B680FB}" dt="2021-02-14T21:24:11.747" v="3" actId="478"/>
          <ac:spMkLst>
            <pc:docMk/>
            <pc:sldMk cId="2638088504" sldId="556"/>
            <ac:spMk id="5" creationId="{1DEF66B3-87C6-CD46-AD73-F8CBC05428AA}"/>
          </ac:spMkLst>
        </pc:spChg>
        <pc:picChg chg="add mod">
          <ac:chgData name="Emina Mujanovic" userId="7ec87911-005d-4ab2-9b51-26afd6d7be71" providerId="ADAL" clId="{586B1A0A-052A-44B5-9436-E92569B680FB}" dt="2021-02-16T03:42:34.959" v="133" actId="1076"/>
          <ac:picMkLst>
            <pc:docMk/>
            <pc:sldMk cId="2638088504" sldId="556"/>
            <ac:picMk id="3" creationId="{00AC9D5A-F3E7-475E-925A-8A74657CB1C2}"/>
          </ac:picMkLst>
        </pc:picChg>
        <pc:picChg chg="add mod">
          <ac:chgData name="Emina Mujanovic" userId="7ec87911-005d-4ab2-9b51-26afd6d7be71" providerId="ADAL" clId="{586B1A0A-052A-44B5-9436-E92569B680FB}" dt="2021-02-16T03:43:38.886" v="164" actId="1076"/>
          <ac:picMkLst>
            <pc:docMk/>
            <pc:sldMk cId="2638088504" sldId="556"/>
            <ac:picMk id="7" creationId="{9B04F7FC-5C9D-4A69-8A2B-28A44B5C1440}"/>
          </ac:picMkLst>
        </pc:picChg>
        <pc:picChg chg="add del mod">
          <ac:chgData name="Emina Mujanovic" userId="7ec87911-005d-4ab2-9b51-26afd6d7be71" providerId="ADAL" clId="{586B1A0A-052A-44B5-9436-E92569B680FB}" dt="2021-02-14T21:27:18.198" v="47" actId="478"/>
          <ac:picMkLst>
            <pc:docMk/>
            <pc:sldMk cId="2638088504" sldId="556"/>
            <ac:picMk id="1026" creationId="{1BE0DBAF-1B3E-4D7A-89C9-E98E83332215}"/>
          </ac:picMkLst>
        </pc:picChg>
        <pc:picChg chg="add mod">
          <ac:chgData name="Emina Mujanovic" userId="7ec87911-005d-4ab2-9b51-26afd6d7be71" providerId="ADAL" clId="{586B1A0A-052A-44B5-9436-E92569B680FB}" dt="2021-02-14T21:25:28.996" v="42" actId="1076"/>
          <ac:picMkLst>
            <pc:docMk/>
            <pc:sldMk cId="2638088504" sldId="556"/>
            <ac:picMk id="1028" creationId="{6C829D9E-5E74-4944-BE09-7032FF10D8FD}"/>
          </ac:picMkLst>
        </pc:picChg>
        <pc:picChg chg="add mod">
          <ac:chgData name="Emina Mujanovic" userId="7ec87911-005d-4ab2-9b51-26afd6d7be71" providerId="ADAL" clId="{586B1A0A-052A-44B5-9436-E92569B680FB}" dt="2021-02-14T21:25:42.170" v="45" actId="14100"/>
          <ac:picMkLst>
            <pc:docMk/>
            <pc:sldMk cId="2638088504" sldId="556"/>
            <ac:picMk id="1030" creationId="{EF824BCA-E45E-4564-AE0F-F4CA95F2DA66}"/>
          </ac:picMkLst>
        </pc:picChg>
      </pc:sldChg>
      <pc:sldChg chg="addSp delSp modSp mod">
        <pc:chgData name="Emina Mujanovic" userId="7ec87911-005d-4ab2-9b51-26afd6d7be71" providerId="ADAL" clId="{586B1A0A-052A-44B5-9436-E92569B680FB}" dt="2021-02-16T03:43:40.760" v="165"/>
        <pc:sldMkLst>
          <pc:docMk/>
          <pc:sldMk cId="3540893820" sldId="557"/>
        </pc:sldMkLst>
        <pc:picChg chg="mod">
          <ac:chgData name="Emina Mujanovic" userId="7ec87911-005d-4ab2-9b51-26afd6d7be71" providerId="ADAL" clId="{586B1A0A-052A-44B5-9436-E92569B680FB}" dt="2021-02-16T03:43:23.743" v="161" actId="1035"/>
          <ac:picMkLst>
            <pc:docMk/>
            <pc:sldMk cId="3540893820" sldId="557"/>
            <ac:picMk id="4" creationId="{257CDDE2-2201-4C23-8256-7FC8D6C16B39}"/>
          </ac:picMkLst>
        </pc:picChg>
        <pc:picChg chg="add del mod">
          <ac:chgData name="Emina Mujanovic" userId="7ec87911-005d-4ab2-9b51-26afd6d7be71" providerId="ADAL" clId="{586B1A0A-052A-44B5-9436-E92569B680FB}" dt="2021-02-16T03:42:59.671" v="141" actId="478"/>
          <ac:picMkLst>
            <pc:docMk/>
            <pc:sldMk cId="3540893820" sldId="557"/>
            <ac:picMk id="5" creationId="{88FD3A4F-E1D9-4AD0-8B1C-86C868C0FD95}"/>
          </ac:picMkLst>
        </pc:picChg>
        <pc:picChg chg="add del mod">
          <ac:chgData name="Emina Mujanovic" userId="7ec87911-005d-4ab2-9b51-26afd6d7be71" providerId="ADAL" clId="{586B1A0A-052A-44B5-9436-E92569B680FB}" dt="2021-02-16T03:43:27.052" v="162" actId="478"/>
          <ac:picMkLst>
            <pc:docMk/>
            <pc:sldMk cId="3540893820" sldId="557"/>
            <ac:picMk id="6" creationId="{633AFB46-9691-41F3-886B-2822595E92FB}"/>
          </ac:picMkLst>
        </pc:picChg>
        <pc:picChg chg="add mod">
          <ac:chgData name="Emina Mujanovic" userId="7ec87911-005d-4ab2-9b51-26afd6d7be71" providerId="ADAL" clId="{586B1A0A-052A-44B5-9436-E92569B680FB}" dt="2021-02-16T03:43:40.760" v="165"/>
          <ac:picMkLst>
            <pc:docMk/>
            <pc:sldMk cId="3540893820" sldId="557"/>
            <ac:picMk id="7" creationId="{C24DE9F4-AFDB-48BB-85B3-13DC0A6F129F}"/>
          </ac:picMkLst>
        </pc:picChg>
      </pc:sldChg>
      <pc:sldChg chg="addSp modSp mod">
        <pc:chgData name="Emina Mujanovic" userId="7ec87911-005d-4ab2-9b51-26afd6d7be71" providerId="ADAL" clId="{586B1A0A-052A-44B5-9436-E92569B680FB}" dt="2021-02-16T03:46:28.783" v="225" actId="1076"/>
        <pc:sldMkLst>
          <pc:docMk/>
          <pc:sldMk cId="4131902642" sldId="558"/>
        </pc:sldMkLst>
        <pc:picChg chg="add mod ord modCrop">
          <ac:chgData name="Emina Mujanovic" userId="7ec87911-005d-4ab2-9b51-26afd6d7be71" providerId="ADAL" clId="{586B1A0A-052A-44B5-9436-E92569B680FB}" dt="2021-02-16T03:46:28.783" v="225" actId="1076"/>
          <ac:picMkLst>
            <pc:docMk/>
            <pc:sldMk cId="4131902642" sldId="558"/>
            <ac:picMk id="4" creationId="{0B87E7E5-3616-4877-9A48-8AD147202446}"/>
          </ac:picMkLst>
        </pc:picChg>
        <pc:picChg chg="add mod">
          <ac:chgData name="Emina Mujanovic" userId="7ec87911-005d-4ab2-9b51-26afd6d7be71" providerId="ADAL" clId="{586B1A0A-052A-44B5-9436-E92569B680FB}" dt="2021-02-16T03:44:05.578" v="175"/>
          <ac:picMkLst>
            <pc:docMk/>
            <pc:sldMk cId="4131902642" sldId="558"/>
            <ac:picMk id="6" creationId="{5F335284-4FA2-4029-BF95-B2B00F315527}"/>
          </ac:picMkLst>
        </pc:picChg>
      </pc:sldChg>
      <pc:sldChg chg="addSp modSp mod">
        <pc:chgData name="Emina Mujanovic" userId="7ec87911-005d-4ab2-9b51-26afd6d7be71" providerId="ADAL" clId="{586B1A0A-052A-44B5-9436-E92569B680FB}" dt="2021-02-16T03:47:03.815" v="238" actId="14100"/>
        <pc:sldMkLst>
          <pc:docMk/>
          <pc:sldMk cId="384032461" sldId="559"/>
        </pc:sldMkLst>
        <pc:picChg chg="add mod">
          <ac:chgData name="Emina Mujanovic" userId="7ec87911-005d-4ab2-9b51-26afd6d7be71" providerId="ADAL" clId="{586B1A0A-052A-44B5-9436-E92569B680FB}" dt="2021-02-16T03:44:09.080" v="178"/>
          <ac:picMkLst>
            <pc:docMk/>
            <pc:sldMk cId="384032461" sldId="559"/>
            <ac:picMk id="4" creationId="{965C0288-366A-4A7C-B9CB-5ADC225D7CD9}"/>
          </ac:picMkLst>
        </pc:picChg>
        <pc:picChg chg="add mod">
          <ac:chgData name="Emina Mujanovic" userId="7ec87911-005d-4ab2-9b51-26afd6d7be71" providerId="ADAL" clId="{586B1A0A-052A-44B5-9436-E92569B680FB}" dt="2021-02-16T03:47:03.815" v="238" actId="14100"/>
          <ac:picMkLst>
            <pc:docMk/>
            <pc:sldMk cId="384032461" sldId="559"/>
            <ac:picMk id="6" creationId="{FA301115-0D58-4679-9D46-CF930EEDB683}"/>
          </ac:picMkLst>
        </pc:picChg>
      </pc:sldChg>
      <pc:sldChg chg="addSp modSp mod">
        <pc:chgData name="Emina Mujanovic" userId="7ec87911-005d-4ab2-9b51-26afd6d7be71" providerId="ADAL" clId="{586B1A0A-052A-44B5-9436-E92569B680FB}" dt="2021-02-16T03:49:01.022" v="251" actId="1076"/>
        <pc:sldMkLst>
          <pc:docMk/>
          <pc:sldMk cId="3349593354" sldId="560"/>
        </pc:sldMkLst>
        <pc:picChg chg="add mod">
          <ac:chgData name="Emina Mujanovic" userId="7ec87911-005d-4ab2-9b51-26afd6d7be71" providerId="ADAL" clId="{586B1A0A-052A-44B5-9436-E92569B680FB}" dt="2021-02-16T03:49:01.022" v="251" actId="1076"/>
          <ac:picMkLst>
            <pc:docMk/>
            <pc:sldMk cId="3349593354" sldId="560"/>
            <ac:picMk id="4" creationId="{9801C167-D975-4F5A-982D-4EB43FF4C93F}"/>
          </ac:picMkLst>
        </pc:picChg>
        <pc:picChg chg="add mod">
          <ac:chgData name="Emina Mujanovic" userId="7ec87911-005d-4ab2-9b51-26afd6d7be71" providerId="ADAL" clId="{586B1A0A-052A-44B5-9436-E92569B680FB}" dt="2021-02-16T03:44:15.335" v="182"/>
          <ac:picMkLst>
            <pc:docMk/>
            <pc:sldMk cId="3349593354" sldId="560"/>
            <ac:picMk id="6" creationId="{6101062D-0721-4BBE-9734-1FBAC4504868}"/>
          </ac:picMkLst>
        </pc:picChg>
      </pc:sldChg>
      <pc:sldChg chg="addSp modSp mod">
        <pc:chgData name="Emina Mujanovic" userId="7ec87911-005d-4ab2-9b51-26afd6d7be71" providerId="ADAL" clId="{586B1A0A-052A-44B5-9436-E92569B680FB}" dt="2021-02-16T03:50:46.966" v="268" actId="1076"/>
        <pc:sldMkLst>
          <pc:docMk/>
          <pc:sldMk cId="2206430168" sldId="561"/>
        </pc:sldMkLst>
        <pc:picChg chg="add mod">
          <ac:chgData name="Emina Mujanovic" userId="7ec87911-005d-4ab2-9b51-26afd6d7be71" providerId="ADAL" clId="{586B1A0A-052A-44B5-9436-E92569B680FB}" dt="2021-02-16T03:45:09.304" v="204"/>
          <ac:picMkLst>
            <pc:docMk/>
            <pc:sldMk cId="2206430168" sldId="561"/>
            <ac:picMk id="6" creationId="{F0181C7F-335D-46DB-A031-718E67E4FA53}"/>
          </ac:picMkLst>
        </pc:picChg>
        <pc:picChg chg="add mod">
          <ac:chgData name="Emina Mujanovic" userId="7ec87911-005d-4ab2-9b51-26afd6d7be71" providerId="ADAL" clId="{586B1A0A-052A-44B5-9436-E92569B680FB}" dt="2021-02-16T03:50:46.966" v="268" actId="1076"/>
          <ac:picMkLst>
            <pc:docMk/>
            <pc:sldMk cId="2206430168" sldId="561"/>
            <ac:picMk id="7" creationId="{71BBC354-75E3-4FDA-8886-8A3FA078D13C}"/>
          </ac:picMkLst>
        </pc:picChg>
      </pc:sldChg>
      <pc:sldChg chg="addSp modSp">
        <pc:chgData name="Emina Mujanovic" userId="7ec87911-005d-4ab2-9b51-26afd6d7be71" providerId="ADAL" clId="{586B1A0A-052A-44B5-9436-E92569B680FB}" dt="2021-02-16T03:44:11.340" v="179"/>
        <pc:sldMkLst>
          <pc:docMk/>
          <pc:sldMk cId="2223972930" sldId="562"/>
        </pc:sldMkLst>
        <pc:picChg chg="add mod">
          <ac:chgData name="Emina Mujanovic" userId="7ec87911-005d-4ab2-9b51-26afd6d7be71" providerId="ADAL" clId="{586B1A0A-052A-44B5-9436-E92569B680FB}" dt="2021-02-16T03:44:11.340" v="179"/>
          <ac:picMkLst>
            <pc:docMk/>
            <pc:sldMk cId="2223972930" sldId="562"/>
            <ac:picMk id="5" creationId="{555DE0C8-F4A9-400D-AB8D-9E0580EF9019}"/>
          </ac:picMkLst>
        </pc:picChg>
      </pc:sldChg>
      <pc:sldChg chg="addSp modSp mod">
        <pc:chgData name="Emina Mujanovic" userId="7ec87911-005d-4ab2-9b51-26afd6d7be71" providerId="ADAL" clId="{586B1A0A-052A-44B5-9436-E92569B680FB}" dt="2021-02-16T03:47:40.136" v="247" actId="14100"/>
        <pc:sldMkLst>
          <pc:docMk/>
          <pc:sldMk cId="4082104212" sldId="563"/>
        </pc:sldMkLst>
        <pc:picChg chg="add mod modCrop">
          <ac:chgData name="Emina Mujanovic" userId="7ec87911-005d-4ab2-9b51-26afd6d7be71" providerId="ADAL" clId="{586B1A0A-052A-44B5-9436-E92569B680FB}" dt="2021-02-16T03:47:40.136" v="247" actId="14100"/>
          <ac:picMkLst>
            <pc:docMk/>
            <pc:sldMk cId="4082104212" sldId="563"/>
            <ac:picMk id="3" creationId="{7AE38AEA-0486-44AB-A22E-9F097EA64E26}"/>
          </ac:picMkLst>
        </pc:picChg>
        <pc:picChg chg="add mod">
          <ac:chgData name="Emina Mujanovic" userId="7ec87911-005d-4ab2-9b51-26afd6d7be71" providerId="ADAL" clId="{586B1A0A-052A-44B5-9436-E92569B680FB}" dt="2021-02-16T03:44:12.788" v="180"/>
          <ac:picMkLst>
            <pc:docMk/>
            <pc:sldMk cId="4082104212" sldId="563"/>
            <ac:picMk id="4" creationId="{919D979C-802C-4618-8AA3-A2A74B4B82E8}"/>
          </ac:picMkLst>
        </pc:picChg>
      </pc:sldChg>
      <pc:sldChg chg="addSp modSp">
        <pc:chgData name="Emina Mujanovic" userId="7ec87911-005d-4ab2-9b51-26afd6d7be71" providerId="ADAL" clId="{586B1A0A-052A-44B5-9436-E92569B680FB}" dt="2021-02-16T03:44:13.877" v="181"/>
        <pc:sldMkLst>
          <pc:docMk/>
          <pc:sldMk cId="448439699" sldId="564"/>
        </pc:sldMkLst>
        <pc:picChg chg="add mod">
          <ac:chgData name="Emina Mujanovic" userId="7ec87911-005d-4ab2-9b51-26afd6d7be71" providerId="ADAL" clId="{586B1A0A-052A-44B5-9436-E92569B680FB}" dt="2021-02-16T03:44:13.877" v="181"/>
          <ac:picMkLst>
            <pc:docMk/>
            <pc:sldMk cId="448439699" sldId="564"/>
            <ac:picMk id="4" creationId="{C43AB820-0705-4FA8-A9DE-37237FECA981}"/>
          </ac:picMkLst>
        </pc:picChg>
      </pc:sldChg>
      <pc:sldChg chg="addSp modSp">
        <pc:chgData name="Emina Mujanovic" userId="7ec87911-005d-4ab2-9b51-26afd6d7be71" providerId="ADAL" clId="{586B1A0A-052A-44B5-9436-E92569B680FB}" dt="2021-02-16T03:43:56.883" v="170"/>
        <pc:sldMkLst>
          <pc:docMk/>
          <pc:sldMk cId="2338397576" sldId="566"/>
        </pc:sldMkLst>
        <pc:picChg chg="add mod">
          <ac:chgData name="Emina Mujanovic" userId="7ec87911-005d-4ab2-9b51-26afd6d7be71" providerId="ADAL" clId="{586B1A0A-052A-44B5-9436-E92569B680FB}" dt="2021-02-16T03:43:56.883" v="170"/>
          <ac:picMkLst>
            <pc:docMk/>
            <pc:sldMk cId="2338397576" sldId="566"/>
            <ac:picMk id="7" creationId="{CB06827A-C404-489D-B43A-24F3F450E355}"/>
          </ac:picMkLst>
        </pc:picChg>
      </pc:sldChg>
      <pc:sldChg chg="addSp modSp">
        <pc:chgData name="Emina Mujanovic" userId="7ec87911-005d-4ab2-9b51-26afd6d7be71" providerId="ADAL" clId="{586B1A0A-052A-44B5-9436-E92569B680FB}" dt="2021-02-16T03:43:42.091" v="166"/>
        <pc:sldMkLst>
          <pc:docMk/>
          <pc:sldMk cId="2671106475" sldId="567"/>
        </pc:sldMkLst>
        <pc:picChg chg="add mod">
          <ac:chgData name="Emina Mujanovic" userId="7ec87911-005d-4ab2-9b51-26afd6d7be71" providerId="ADAL" clId="{586B1A0A-052A-44B5-9436-E92569B680FB}" dt="2021-02-16T03:43:42.091" v="166"/>
          <ac:picMkLst>
            <pc:docMk/>
            <pc:sldMk cId="2671106475" sldId="567"/>
            <ac:picMk id="5" creationId="{4E8CEF2D-3A8D-4A8A-B387-55148E88B647}"/>
          </ac:picMkLst>
        </pc:picChg>
      </pc:sldChg>
      <pc:sldChg chg="addSp modSp">
        <pc:chgData name="Emina Mujanovic" userId="7ec87911-005d-4ab2-9b51-26afd6d7be71" providerId="ADAL" clId="{586B1A0A-052A-44B5-9436-E92569B680FB}" dt="2021-02-16T03:43:43.225" v="167"/>
        <pc:sldMkLst>
          <pc:docMk/>
          <pc:sldMk cId="1446238257" sldId="568"/>
        </pc:sldMkLst>
        <pc:picChg chg="add mod">
          <ac:chgData name="Emina Mujanovic" userId="7ec87911-005d-4ab2-9b51-26afd6d7be71" providerId="ADAL" clId="{586B1A0A-052A-44B5-9436-E92569B680FB}" dt="2021-02-16T03:43:43.225" v="167"/>
          <ac:picMkLst>
            <pc:docMk/>
            <pc:sldMk cId="1446238257" sldId="568"/>
            <ac:picMk id="5" creationId="{67196F90-17A4-4218-8D80-9EBD85C60A1C}"/>
          </ac:picMkLst>
        </pc:picChg>
      </pc:sldChg>
      <pc:sldChg chg="addSp modSp">
        <pc:chgData name="Emina Mujanovic" userId="7ec87911-005d-4ab2-9b51-26afd6d7be71" providerId="ADAL" clId="{586B1A0A-052A-44B5-9436-E92569B680FB}" dt="2021-02-16T03:43:45.420" v="168"/>
        <pc:sldMkLst>
          <pc:docMk/>
          <pc:sldMk cId="2078541265" sldId="569"/>
        </pc:sldMkLst>
        <pc:picChg chg="add mod">
          <ac:chgData name="Emina Mujanovic" userId="7ec87911-005d-4ab2-9b51-26afd6d7be71" providerId="ADAL" clId="{586B1A0A-052A-44B5-9436-E92569B680FB}" dt="2021-02-16T03:43:45.420" v="168"/>
          <ac:picMkLst>
            <pc:docMk/>
            <pc:sldMk cId="2078541265" sldId="569"/>
            <ac:picMk id="5" creationId="{06C1A4B0-4B88-4B77-9CC1-66B7A89BB9BF}"/>
          </ac:picMkLst>
        </pc:picChg>
      </pc:sldChg>
      <pc:sldChg chg="addSp modSp">
        <pc:chgData name="Emina Mujanovic" userId="7ec87911-005d-4ab2-9b51-26afd6d7be71" providerId="ADAL" clId="{586B1A0A-052A-44B5-9436-E92569B680FB}" dt="2021-02-16T03:43:52.484" v="169"/>
        <pc:sldMkLst>
          <pc:docMk/>
          <pc:sldMk cId="3854073278" sldId="570"/>
        </pc:sldMkLst>
        <pc:picChg chg="add mod">
          <ac:chgData name="Emina Mujanovic" userId="7ec87911-005d-4ab2-9b51-26afd6d7be71" providerId="ADAL" clId="{586B1A0A-052A-44B5-9436-E92569B680FB}" dt="2021-02-16T03:43:52.484" v="169"/>
          <ac:picMkLst>
            <pc:docMk/>
            <pc:sldMk cId="3854073278" sldId="570"/>
            <ac:picMk id="5" creationId="{4EB82D8F-B6B3-4004-A3DF-D048CD7A10C5}"/>
          </ac:picMkLst>
        </pc:picChg>
      </pc:sldChg>
      <pc:sldChg chg="addSp modSp">
        <pc:chgData name="Emina Mujanovic" userId="7ec87911-005d-4ab2-9b51-26afd6d7be71" providerId="ADAL" clId="{586B1A0A-052A-44B5-9436-E92569B680FB}" dt="2021-02-16T03:43:58.524" v="171"/>
        <pc:sldMkLst>
          <pc:docMk/>
          <pc:sldMk cId="3784676309" sldId="571"/>
        </pc:sldMkLst>
        <pc:picChg chg="add mod">
          <ac:chgData name="Emina Mujanovic" userId="7ec87911-005d-4ab2-9b51-26afd6d7be71" providerId="ADAL" clId="{586B1A0A-052A-44B5-9436-E92569B680FB}" dt="2021-02-16T03:43:58.524" v="171"/>
          <ac:picMkLst>
            <pc:docMk/>
            <pc:sldMk cId="3784676309" sldId="571"/>
            <ac:picMk id="6" creationId="{3CFC6434-526D-4F61-8D6F-D249E428771E}"/>
          </ac:picMkLst>
        </pc:picChg>
      </pc:sldChg>
      <pc:sldChg chg="addSp modSp">
        <pc:chgData name="Emina Mujanovic" userId="7ec87911-005d-4ab2-9b51-26afd6d7be71" providerId="ADAL" clId="{586B1A0A-052A-44B5-9436-E92569B680FB}" dt="2021-02-16T03:44:02.039" v="172"/>
        <pc:sldMkLst>
          <pc:docMk/>
          <pc:sldMk cId="3736921752" sldId="572"/>
        </pc:sldMkLst>
        <pc:picChg chg="add mod">
          <ac:chgData name="Emina Mujanovic" userId="7ec87911-005d-4ab2-9b51-26afd6d7be71" providerId="ADAL" clId="{586B1A0A-052A-44B5-9436-E92569B680FB}" dt="2021-02-16T03:44:02.039" v="172"/>
          <ac:picMkLst>
            <pc:docMk/>
            <pc:sldMk cId="3736921752" sldId="572"/>
            <ac:picMk id="6" creationId="{D4EB2946-AB4B-4E6C-8BF5-DF7A7B5CFBC7}"/>
          </ac:picMkLst>
        </pc:picChg>
      </pc:sldChg>
      <pc:sldChg chg="addSp modSp">
        <pc:chgData name="Emina Mujanovic" userId="7ec87911-005d-4ab2-9b51-26afd6d7be71" providerId="ADAL" clId="{586B1A0A-052A-44B5-9436-E92569B680FB}" dt="2021-02-16T03:44:03.489" v="173"/>
        <pc:sldMkLst>
          <pc:docMk/>
          <pc:sldMk cId="2184531802" sldId="573"/>
        </pc:sldMkLst>
        <pc:picChg chg="add mod">
          <ac:chgData name="Emina Mujanovic" userId="7ec87911-005d-4ab2-9b51-26afd6d7be71" providerId="ADAL" clId="{586B1A0A-052A-44B5-9436-E92569B680FB}" dt="2021-02-16T03:44:03.489" v="173"/>
          <ac:picMkLst>
            <pc:docMk/>
            <pc:sldMk cId="2184531802" sldId="573"/>
            <ac:picMk id="6" creationId="{CED205FA-CA1A-4541-AFC7-8AA571E6091F}"/>
          </ac:picMkLst>
        </pc:picChg>
      </pc:sldChg>
      <pc:sldChg chg="addSp modSp">
        <pc:chgData name="Emina Mujanovic" userId="7ec87911-005d-4ab2-9b51-26afd6d7be71" providerId="ADAL" clId="{586B1A0A-052A-44B5-9436-E92569B680FB}" dt="2021-02-16T03:44:04.608" v="174"/>
        <pc:sldMkLst>
          <pc:docMk/>
          <pc:sldMk cId="174826164" sldId="574"/>
        </pc:sldMkLst>
        <pc:picChg chg="add mod">
          <ac:chgData name="Emina Mujanovic" userId="7ec87911-005d-4ab2-9b51-26afd6d7be71" providerId="ADAL" clId="{586B1A0A-052A-44B5-9436-E92569B680FB}" dt="2021-02-16T03:44:04.608" v="174"/>
          <ac:picMkLst>
            <pc:docMk/>
            <pc:sldMk cId="174826164" sldId="574"/>
            <ac:picMk id="7" creationId="{8D195CF4-A6A9-4B61-8BE1-23589FD1622B}"/>
          </ac:picMkLst>
        </pc:picChg>
      </pc:sldChg>
      <pc:sldChg chg="addSp modSp mod">
        <pc:chgData name="Emina Mujanovic" userId="7ec87911-005d-4ab2-9b51-26afd6d7be71" providerId="ADAL" clId="{586B1A0A-052A-44B5-9436-E92569B680FB}" dt="2021-02-16T03:46:46.808" v="233" actId="1076"/>
        <pc:sldMkLst>
          <pc:docMk/>
          <pc:sldMk cId="4194463873" sldId="575"/>
        </pc:sldMkLst>
        <pc:picChg chg="add mod">
          <ac:chgData name="Emina Mujanovic" userId="7ec87911-005d-4ab2-9b51-26afd6d7be71" providerId="ADAL" clId="{586B1A0A-052A-44B5-9436-E92569B680FB}" dt="2021-02-16T03:46:45.266" v="232" actId="1076"/>
          <ac:picMkLst>
            <pc:docMk/>
            <pc:sldMk cId="4194463873" sldId="575"/>
            <ac:picMk id="4" creationId="{70F5209F-AF30-492C-A29A-5EBAB927FDF3}"/>
          </ac:picMkLst>
        </pc:picChg>
        <pc:picChg chg="add mod">
          <ac:chgData name="Emina Mujanovic" userId="7ec87911-005d-4ab2-9b51-26afd6d7be71" providerId="ADAL" clId="{586B1A0A-052A-44B5-9436-E92569B680FB}" dt="2021-02-16T03:44:06.791" v="176"/>
          <ac:picMkLst>
            <pc:docMk/>
            <pc:sldMk cId="4194463873" sldId="575"/>
            <ac:picMk id="6" creationId="{C52C240B-EA3B-4B96-9E9C-F688F63931AC}"/>
          </ac:picMkLst>
        </pc:picChg>
        <pc:picChg chg="mod">
          <ac:chgData name="Emina Mujanovic" userId="7ec87911-005d-4ab2-9b51-26afd6d7be71" providerId="ADAL" clId="{586B1A0A-052A-44B5-9436-E92569B680FB}" dt="2021-02-16T03:46:46.808" v="233" actId="1076"/>
          <ac:picMkLst>
            <pc:docMk/>
            <pc:sldMk cId="4194463873" sldId="575"/>
            <ac:picMk id="4098" creationId="{BA0D5042-A4A7-4232-B14E-0F17AE7E64B0}"/>
          </ac:picMkLst>
        </pc:picChg>
      </pc:sldChg>
      <pc:sldChg chg="addSp modSp">
        <pc:chgData name="Emina Mujanovic" userId="7ec87911-005d-4ab2-9b51-26afd6d7be71" providerId="ADAL" clId="{586B1A0A-052A-44B5-9436-E92569B680FB}" dt="2021-02-16T03:44:07.793" v="177"/>
        <pc:sldMkLst>
          <pc:docMk/>
          <pc:sldMk cId="3623382249" sldId="576"/>
        </pc:sldMkLst>
        <pc:picChg chg="add mod">
          <ac:chgData name="Emina Mujanovic" userId="7ec87911-005d-4ab2-9b51-26afd6d7be71" providerId="ADAL" clId="{586B1A0A-052A-44B5-9436-E92569B680FB}" dt="2021-02-16T03:44:07.793" v="177"/>
          <ac:picMkLst>
            <pc:docMk/>
            <pc:sldMk cId="3623382249" sldId="576"/>
            <ac:picMk id="7" creationId="{7C2A8874-AA55-4A1A-A604-C17BD51813A7}"/>
          </ac:picMkLst>
        </pc:picChg>
      </pc:sldChg>
      <pc:sldChg chg="addSp modSp mod">
        <pc:chgData name="Emina Mujanovic" userId="7ec87911-005d-4ab2-9b51-26afd6d7be71" providerId="ADAL" clId="{586B1A0A-052A-44B5-9436-E92569B680FB}" dt="2021-02-16T03:49:13.907" v="254" actId="27614"/>
        <pc:sldMkLst>
          <pc:docMk/>
          <pc:sldMk cId="3336534345" sldId="577"/>
        </pc:sldMkLst>
        <pc:spChg chg="mod">
          <ac:chgData name="Emina Mujanovic" userId="7ec87911-005d-4ab2-9b51-26afd6d7be71" providerId="ADAL" clId="{586B1A0A-052A-44B5-9436-E92569B680FB}" dt="2021-02-14T22:00:54.049" v="53" actId="20577"/>
          <ac:spMkLst>
            <pc:docMk/>
            <pc:sldMk cId="3336534345" sldId="577"/>
            <ac:spMk id="5" creationId="{1DEF66B3-87C6-CD46-AD73-F8CBC05428AA}"/>
          </ac:spMkLst>
        </pc:spChg>
        <pc:picChg chg="add mod">
          <ac:chgData name="Emina Mujanovic" userId="7ec87911-005d-4ab2-9b51-26afd6d7be71" providerId="ADAL" clId="{586B1A0A-052A-44B5-9436-E92569B680FB}" dt="2021-02-16T03:44:16.204" v="183"/>
          <ac:picMkLst>
            <pc:docMk/>
            <pc:sldMk cId="3336534345" sldId="577"/>
            <ac:picMk id="4" creationId="{E73F9D54-4FA4-4169-A693-9A02712F2F53}"/>
          </ac:picMkLst>
        </pc:picChg>
        <pc:picChg chg="add mod">
          <ac:chgData name="Emina Mujanovic" userId="7ec87911-005d-4ab2-9b51-26afd6d7be71" providerId="ADAL" clId="{586B1A0A-052A-44B5-9436-E92569B680FB}" dt="2021-02-16T03:49:13.907" v="254" actId="27614"/>
          <ac:picMkLst>
            <pc:docMk/>
            <pc:sldMk cId="3336534345" sldId="577"/>
            <ac:picMk id="6" creationId="{A7DFA6D5-6EB6-4AD3-BF94-E1D0D2623EE9}"/>
          </ac:picMkLst>
        </pc:picChg>
      </pc:sldChg>
      <pc:sldChg chg="addSp modSp mod">
        <pc:chgData name="Emina Mujanovic" userId="7ec87911-005d-4ab2-9b51-26afd6d7be71" providerId="ADAL" clId="{586B1A0A-052A-44B5-9436-E92569B680FB}" dt="2021-02-16T03:44:24.745" v="185" actId="1076"/>
        <pc:sldMkLst>
          <pc:docMk/>
          <pc:sldMk cId="1030485011" sldId="578"/>
        </pc:sldMkLst>
        <pc:picChg chg="mod">
          <ac:chgData name="Emina Mujanovic" userId="7ec87911-005d-4ab2-9b51-26afd6d7be71" providerId="ADAL" clId="{586B1A0A-052A-44B5-9436-E92569B680FB}" dt="2021-02-16T03:44:24.745" v="185" actId="1076"/>
          <ac:picMkLst>
            <pc:docMk/>
            <pc:sldMk cId="1030485011" sldId="578"/>
            <ac:picMk id="4" creationId="{396FC09C-DD60-4455-87CD-2F58C9AAA48E}"/>
          </ac:picMkLst>
        </pc:picChg>
        <pc:picChg chg="add mod">
          <ac:chgData name="Emina Mujanovic" userId="7ec87911-005d-4ab2-9b51-26afd6d7be71" providerId="ADAL" clId="{586B1A0A-052A-44B5-9436-E92569B680FB}" dt="2021-02-16T03:44:21.710" v="184"/>
          <ac:picMkLst>
            <pc:docMk/>
            <pc:sldMk cId="1030485011" sldId="578"/>
            <ac:picMk id="5" creationId="{6076F1CC-0269-41C0-A507-C202536C5927}"/>
          </ac:picMkLst>
        </pc:picChg>
      </pc:sldChg>
      <pc:sldChg chg="addSp modSp">
        <pc:chgData name="Emina Mujanovic" userId="7ec87911-005d-4ab2-9b51-26afd6d7be71" providerId="ADAL" clId="{586B1A0A-052A-44B5-9436-E92569B680FB}" dt="2021-02-16T03:44:26.264" v="186"/>
        <pc:sldMkLst>
          <pc:docMk/>
          <pc:sldMk cId="4089281844" sldId="579"/>
        </pc:sldMkLst>
        <pc:picChg chg="add mod">
          <ac:chgData name="Emina Mujanovic" userId="7ec87911-005d-4ab2-9b51-26afd6d7be71" providerId="ADAL" clId="{586B1A0A-052A-44B5-9436-E92569B680FB}" dt="2021-02-16T03:44:26.264" v="186"/>
          <ac:picMkLst>
            <pc:docMk/>
            <pc:sldMk cId="4089281844" sldId="579"/>
            <ac:picMk id="4" creationId="{8E98D86D-5D5D-4368-9FD4-A33613778227}"/>
          </ac:picMkLst>
        </pc:picChg>
      </pc:sldChg>
      <pc:sldChg chg="addSp modSp">
        <pc:chgData name="Emina Mujanovic" userId="7ec87911-005d-4ab2-9b51-26afd6d7be71" providerId="ADAL" clId="{586B1A0A-052A-44B5-9436-E92569B680FB}" dt="2021-02-16T03:44:28.283" v="187"/>
        <pc:sldMkLst>
          <pc:docMk/>
          <pc:sldMk cId="3070208409" sldId="580"/>
        </pc:sldMkLst>
        <pc:picChg chg="add mod">
          <ac:chgData name="Emina Mujanovic" userId="7ec87911-005d-4ab2-9b51-26afd6d7be71" providerId="ADAL" clId="{586B1A0A-052A-44B5-9436-E92569B680FB}" dt="2021-02-16T03:44:28.283" v="187"/>
          <ac:picMkLst>
            <pc:docMk/>
            <pc:sldMk cId="3070208409" sldId="580"/>
            <ac:picMk id="4" creationId="{AC00B4D0-DF96-45DC-B038-4F8558468815}"/>
          </ac:picMkLst>
        </pc:picChg>
      </pc:sldChg>
      <pc:sldChg chg="addSp modSp">
        <pc:chgData name="Emina Mujanovic" userId="7ec87911-005d-4ab2-9b51-26afd6d7be71" providerId="ADAL" clId="{586B1A0A-052A-44B5-9436-E92569B680FB}" dt="2021-02-16T03:44:29.653" v="188"/>
        <pc:sldMkLst>
          <pc:docMk/>
          <pc:sldMk cId="3867064812" sldId="581"/>
        </pc:sldMkLst>
        <pc:picChg chg="add mod">
          <ac:chgData name="Emina Mujanovic" userId="7ec87911-005d-4ab2-9b51-26afd6d7be71" providerId="ADAL" clId="{586B1A0A-052A-44B5-9436-E92569B680FB}" dt="2021-02-16T03:44:29.653" v="188"/>
          <ac:picMkLst>
            <pc:docMk/>
            <pc:sldMk cId="3867064812" sldId="581"/>
            <ac:picMk id="4" creationId="{6F45EE3E-3329-4908-AC60-927BF98D7399}"/>
          </ac:picMkLst>
        </pc:picChg>
      </pc:sldChg>
      <pc:sldChg chg="addSp modSp">
        <pc:chgData name="Emina Mujanovic" userId="7ec87911-005d-4ab2-9b51-26afd6d7be71" providerId="ADAL" clId="{586B1A0A-052A-44B5-9436-E92569B680FB}" dt="2021-02-16T03:44:31.611" v="189"/>
        <pc:sldMkLst>
          <pc:docMk/>
          <pc:sldMk cId="2461164941" sldId="582"/>
        </pc:sldMkLst>
        <pc:picChg chg="add mod">
          <ac:chgData name="Emina Mujanovic" userId="7ec87911-005d-4ab2-9b51-26afd6d7be71" providerId="ADAL" clId="{586B1A0A-052A-44B5-9436-E92569B680FB}" dt="2021-02-16T03:44:31.611" v="189"/>
          <ac:picMkLst>
            <pc:docMk/>
            <pc:sldMk cId="2461164941" sldId="582"/>
            <ac:picMk id="4" creationId="{FBB98454-DC0D-42BD-B402-3E5A2A177780}"/>
          </ac:picMkLst>
        </pc:picChg>
      </pc:sldChg>
      <pc:sldChg chg="addSp modSp mod">
        <pc:chgData name="Emina Mujanovic" userId="7ec87911-005d-4ab2-9b51-26afd6d7be71" providerId="ADAL" clId="{586B1A0A-052A-44B5-9436-E92569B680FB}" dt="2021-02-16T03:44:38.478" v="193" actId="1076"/>
        <pc:sldMkLst>
          <pc:docMk/>
          <pc:sldMk cId="335702631" sldId="583"/>
        </pc:sldMkLst>
        <pc:picChg chg="mod">
          <ac:chgData name="Emina Mujanovic" userId="7ec87911-005d-4ab2-9b51-26afd6d7be71" providerId="ADAL" clId="{586B1A0A-052A-44B5-9436-E92569B680FB}" dt="2021-02-16T03:44:38.478" v="193" actId="1076"/>
          <ac:picMkLst>
            <pc:docMk/>
            <pc:sldMk cId="335702631" sldId="583"/>
            <ac:picMk id="5" creationId="{51BFD34F-D4CD-430B-BFE2-E221DF57896A}"/>
          </ac:picMkLst>
        </pc:picChg>
        <pc:picChg chg="add mod">
          <ac:chgData name="Emina Mujanovic" userId="7ec87911-005d-4ab2-9b51-26afd6d7be71" providerId="ADAL" clId="{586B1A0A-052A-44B5-9436-E92569B680FB}" dt="2021-02-16T03:44:33.032" v="190"/>
          <ac:picMkLst>
            <pc:docMk/>
            <pc:sldMk cId="335702631" sldId="583"/>
            <ac:picMk id="6" creationId="{066D9DFE-F1C7-4269-AC5B-12CDB4B6DC39}"/>
          </ac:picMkLst>
        </pc:picChg>
        <pc:picChg chg="mod">
          <ac:chgData name="Emina Mujanovic" userId="7ec87911-005d-4ab2-9b51-26afd6d7be71" providerId="ADAL" clId="{586B1A0A-052A-44B5-9436-E92569B680FB}" dt="2021-02-16T03:44:36.559" v="192" actId="1076"/>
          <ac:picMkLst>
            <pc:docMk/>
            <pc:sldMk cId="335702631" sldId="583"/>
            <ac:picMk id="9218" creationId="{D885D072-2F9D-45FE-BA1D-18ACE0039BCE}"/>
          </ac:picMkLst>
        </pc:picChg>
      </pc:sldChg>
      <pc:sldChg chg="addSp modSp mod">
        <pc:chgData name="Emina Mujanovic" userId="7ec87911-005d-4ab2-9b51-26afd6d7be71" providerId="ADAL" clId="{586B1A0A-052A-44B5-9436-E92569B680FB}" dt="2021-02-16T03:50:15.935" v="258" actId="1076"/>
        <pc:sldMkLst>
          <pc:docMk/>
          <pc:sldMk cId="3778235320" sldId="584"/>
        </pc:sldMkLst>
        <pc:picChg chg="add mod">
          <ac:chgData name="Emina Mujanovic" userId="7ec87911-005d-4ab2-9b51-26afd6d7be71" providerId="ADAL" clId="{586B1A0A-052A-44B5-9436-E92569B680FB}" dt="2021-02-16T03:44:40.620" v="194"/>
          <ac:picMkLst>
            <pc:docMk/>
            <pc:sldMk cId="3778235320" sldId="584"/>
            <ac:picMk id="6" creationId="{71BBA0FB-566E-4CBA-9382-84D5D43A328F}"/>
          </ac:picMkLst>
        </pc:picChg>
        <pc:picChg chg="add mod">
          <ac:chgData name="Emina Mujanovic" userId="7ec87911-005d-4ab2-9b51-26afd6d7be71" providerId="ADAL" clId="{586B1A0A-052A-44B5-9436-E92569B680FB}" dt="2021-02-16T03:50:15.935" v="258" actId="1076"/>
          <ac:picMkLst>
            <pc:docMk/>
            <pc:sldMk cId="3778235320" sldId="584"/>
            <ac:picMk id="7" creationId="{2AEA5B23-1AEE-4B92-946B-C8598C768352}"/>
          </ac:picMkLst>
        </pc:picChg>
      </pc:sldChg>
      <pc:sldChg chg="addSp modSp">
        <pc:chgData name="Emina Mujanovic" userId="7ec87911-005d-4ab2-9b51-26afd6d7be71" providerId="ADAL" clId="{586B1A0A-052A-44B5-9436-E92569B680FB}" dt="2021-02-16T03:44:41.590" v="195"/>
        <pc:sldMkLst>
          <pc:docMk/>
          <pc:sldMk cId="4105809141" sldId="585"/>
        </pc:sldMkLst>
        <pc:picChg chg="add mod">
          <ac:chgData name="Emina Mujanovic" userId="7ec87911-005d-4ab2-9b51-26afd6d7be71" providerId="ADAL" clId="{586B1A0A-052A-44B5-9436-E92569B680FB}" dt="2021-02-16T03:44:41.590" v="195"/>
          <ac:picMkLst>
            <pc:docMk/>
            <pc:sldMk cId="4105809141" sldId="585"/>
            <ac:picMk id="6" creationId="{6FD82E11-A51E-452D-92C3-C93C87E7925E}"/>
          </ac:picMkLst>
        </pc:picChg>
      </pc:sldChg>
      <pc:sldChg chg="addSp modSp mod">
        <pc:chgData name="Emina Mujanovic" userId="7ec87911-005d-4ab2-9b51-26afd6d7be71" providerId="ADAL" clId="{586B1A0A-052A-44B5-9436-E92569B680FB}" dt="2021-02-16T03:50:21.925" v="260" actId="1076"/>
        <pc:sldMkLst>
          <pc:docMk/>
          <pc:sldMk cId="37824772" sldId="586"/>
        </pc:sldMkLst>
        <pc:picChg chg="add mod">
          <ac:chgData name="Emina Mujanovic" userId="7ec87911-005d-4ab2-9b51-26afd6d7be71" providerId="ADAL" clId="{586B1A0A-052A-44B5-9436-E92569B680FB}" dt="2021-02-16T03:44:43.158" v="196"/>
          <ac:picMkLst>
            <pc:docMk/>
            <pc:sldMk cId="37824772" sldId="586"/>
            <ac:picMk id="4" creationId="{2CCEA415-002A-4CA1-814E-9671E63DC3FC}"/>
          </ac:picMkLst>
        </pc:picChg>
        <pc:picChg chg="add mod">
          <ac:chgData name="Emina Mujanovic" userId="7ec87911-005d-4ab2-9b51-26afd6d7be71" providerId="ADAL" clId="{586B1A0A-052A-44B5-9436-E92569B680FB}" dt="2021-02-16T03:50:21.925" v="260" actId="1076"/>
          <ac:picMkLst>
            <pc:docMk/>
            <pc:sldMk cId="37824772" sldId="586"/>
            <ac:picMk id="5" creationId="{10CEAF94-CD4A-4126-B3C9-758DA5381B35}"/>
          </ac:picMkLst>
        </pc:picChg>
      </pc:sldChg>
      <pc:sldChg chg="addSp modSp">
        <pc:chgData name="Emina Mujanovic" userId="7ec87911-005d-4ab2-9b51-26afd6d7be71" providerId="ADAL" clId="{586B1A0A-052A-44B5-9436-E92569B680FB}" dt="2021-02-16T03:44:44.868" v="197"/>
        <pc:sldMkLst>
          <pc:docMk/>
          <pc:sldMk cId="2134446085" sldId="587"/>
        </pc:sldMkLst>
        <pc:picChg chg="add mod">
          <ac:chgData name="Emina Mujanovic" userId="7ec87911-005d-4ab2-9b51-26afd6d7be71" providerId="ADAL" clId="{586B1A0A-052A-44B5-9436-E92569B680FB}" dt="2021-02-16T03:44:44.868" v="197"/>
          <ac:picMkLst>
            <pc:docMk/>
            <pc:sldMk cId="2134446085" sldId="587"/>
            <ac:picMk id="6" creationId="{4FD586F1-9977-4C12-B7D1-DE5804AE3C41}"/>
          </ac:picMkLst>
        </pc:picChg>
      </pc:sldChg>
      <pc:sldChg chg="addSp modSp">
        <pc:chgData name="Emina Mujanovic" userId="7ec87911-005d-4ab2-9b51-26afd6d7be71" providerId="ADAL" clId="{586B1A0A-052A-44B5-9436-E92569B680FB}" dt="2021-02-16T03:45:01.639" v="198"/>
        <pc:sldMkLst>
          <pc:docMk/>
          <pc:sldMk cId="258366749" sldId="588"/>
        </pc:sldMkLst>
        <pc:picChg chg="add mod">
          <ac:chgData name="Emina Mujanovic" userId="7ec87911-005d-4ab2-9b51-26afd6d7be71" providerId="ADAL" clId="{586B1A0A-052A-44B5-9436-E92569B680FB}" dt="2021-02-16T03:45:01.639" v="198"/>
          <ac:picMkLst>
            <pc:docMk/>
            <pc:sldMk cId="258366749" sldId="588"/>
            <ac:picMk id="6" creationId="{F8219F55-02C7-4B22-BE2D-2D191F1DB82D}"/>
          </ac:picMkLst>
        </pc:picChg>
      </pc:sldChg>
      <pc:sldChg chg="addSp modSp">
        <pc:chgData name="Emina Mujanovic" userId="7ec87911-005d-4ab2-9b51-26afd6d7be71" providerId="ADAL" clId="{586B1A0A-052A-44B5-9436-E92569B680FB}" dt="2021-02-16T03:45:03.157" v="199"/>
        <pc:sldMkLst>
          <pc:docMk/>
          <pc:sldMk cId="2651120112" sldId="589"/>
        </pc:sldMkLst>
        <pc:picChg chg="add mod">
          <ac:chgData name="Emina Mujanovic" userId="7ec87911-005d-4ab2-9b51-26afd6d7be71" providerId="ADAL" clId="{586B1A0A-052A-44B5-9436-E92569B680FB}" dt="2021-02-16T03:45:03.157" v="199"/>
          <ac:picMkLst>
            <pc:docMk/>
            <pc:sldMk cId="2651120112" sldId="589"/>
            <ac:picMk id="6" creationId="{CDB89016-0DCD-4251-9E87-577ACDE263BE}"/>
          </ac:picMkLst>
        </pc:picChg>
      </pc:sldChg>
      <pc:sldChg chg="addSp modSp">
        <pc:chgData name="Emina Mujanovic" userId="7ec87911-005d-4ab2-9b51-26afd6d7be71" providerId="ADAL" clId="{586B1A0A-052A-44B5-9436-E92569B680FB}" dt="2021-02-16T03:45:04.140" v="200"/>
        <pc:sldMkLst>
          <pc:docMk/>
          <pc:sldMk cId="4098526529" sldId="590"/>
        </pc:sldMkLst>
        <pc:picChg chg="add mod">
          <ac:chgData name="Emina Mujanovic" userId="7ec87911-005d-4ab2-9b51-26afd6d7be71" providerId="ADAL" clId="{586B1A0A-052A-44B5-9436-E92569B680FB}" dt="2021-02-16T03:45:04.140" v="200"/>
          <ac:picMkLst>
            <pc:docMk/>
            <pc:sldMk cId="4098526529" sldId="590"/>
            <ac:picMk id="6" creationId="{3F1D12CA-84F8-4482-9A5B-B1903AC639AC}"/>
          </ac:picMkLst>
        </pc:picChg>
      </pc:sldChg>
      <pc:sldChg chg="addSp modSp">
        <pc:chgData name="Emina Mujanovic" userId="7ec87911-005d-4ab2-9b51-26afd6d7be71" providerId="ADAL" clId="{586B1A0A-052A-44B5-9436-E92569B680FB}" dt="2021-02-16T03:45:05.326" v="201"/>
        <pc:sldMkLst>
          <pc:docMk/>
          <pc:sldMk cId="1478013041" sldId="591"/>
        </pc:sldMkLst>
        <pc:picChg chg="add mod">
          <ac:chgData name="Emina Mujanovic" userId="7ec87911-005d-4ab2-9b51-26afd6d7be71" providerId="ADAL" clId="{586B1A0A-052A-44B5-9436-E92569B680FB}" dt="2021-02-16T03:45:05.326" v="201"/>
          <ac:picMkLst>
            <pc:docMk/>
            <pc:sldMk cId="1478013041" sldId="591"/>
            <ac:picMk id="6" creationId="{D9718941-8065-4E8B-B609-B9D38FE8A392}"/>
          </ac:picMkLst>
        </pc:picChg>
      </pc:sldChg>
      <pc:sldChg chg="addSp modSp">
        <pc:chgData name="Emina Mujanovic" userId="7ec87911-005d-4ab2-9b51-26afd6d7be71" providerId="ADAL" clId="{586B1A0A-052A-44B5-9436-E92569B680FB}" dt="2021-02-16T03:45:06.779" v="202"/>
        <pc:sldMkLst>
          <pc:docMk/>
          <pc:sldMk cId="1843839864" sldId="592"/>
        </pc:sldMkLst>
        <pc:picChg chg="add mod">
          <ac:chgData name="Emina Mujanovic" userId="7ec87911-005d-4ab2-9b51-26afd6d7be71" providerId="ADAL" clId="{586B1A0A-052A-44B5-9436-E92569B680FB}" dt="2021-02-16T03:45:06.779" v="202"/>
          <ac:picMkLst>
            <pc:docMk/>
            <pc:sldMk cId="1843839864" sldId="592"/>
            <ac:picMk id="6" creationId="{C4E92F43-19D8-4037-B6FB-9DB4C2971D97}"/>
          </ac:picMkLst>
        </pc:picChg>
      </pc:sldChg>
      <pc:sldChg chg="addSp modSp">
        <pc:chgData name="Emina Mujanovic" userId="7ec87911-005d-4ab2-9b51-26afd6d7be71" providerId="ADAL" clId="{586B1A0A-052A-44B5-9436-E92569B680FB}" dt="2021-02-16T03:45:07.718" v="203"/>
        <pc:sldMkLst>
          <pc:docMk/>
          <pc:sldMk cId="224485092" sldId="593"/>
        </pc:sldMkLst>
        <pc:picChg chg="add mod">
          <ac:chgData name="Emina Mujanovic" userId="7ec87911-005d-4ab2-9b51-26afd6d7be71" providerId="ADAL" clId="{586B1A0A-052A-44B5-9436-E92569B680FB}" dt="2021-02-16T03:45:07.718" v="203"/>
          <ac:picMkLst>
            <pc:docMk/>
            <pc:sldMk cId="224485092" sldId="593"/>
            <ac:picMk id="6" creationId="{C1ED2B28-FA16-41D9-B8C1-2F48B3CFA0E0}"/>
          </ac:picMkLst>
        </pc:picChg>
      </pc:sldChg>
      <pc:sldChg chg="addSp modSp">
        <pc:chgData name="Emina Mujanovic" userId="7ec87911-005d-4ab2-9b51-26afd6d7be71" providerId="ADAL" clId="{586B1A0A-052A-44B5-9436-E92569B680FB}" dt="2021-02-16T03:45:10.455" v="205"/>
        <pc:sldMkLst>
          <pc:docMk/>
          <pc:sldMk cId="2699154076" sldId="594"/>
        </pc:sldMkLst>
        <pc:picChg chg="add mod">
          <ac:chgData name="Emina Mujanovic" userId="7ec87911-005d-4ab2-9b51-26afd6d7be71" providerId="ADAL" clId="{586B1A0A-052A-44B5-9436-E92569B680FB}" dt="2021-02-16T03:45:10.455" v="205"/>
          <ac:picMkLst>
            <pc:docMk/>
            <pc:sldMk cId="2699154076" sldId="594"/>
            <ac:picMk id="8" creationId="{2E21275F-9886-4B59-8335-9BC68360C826}"/>
          </ac:picMkLst>
        </pc:picChg>
      </pc:sldChg>
      <pc:sldChg chg="addSp modSp">
        <pc:chgData name="Emina Mujanovic" userId="7ec87911-005d-4ab2-9b51-26afd6d7be71" providerId="ADAL" clId="{586B1A0A-052A-44B5-9436-E92569B680FB}" dt="2021-02-16T03:45:12.745" v="206"/>
        <pc:sldMkLst>
          <pc:docMk/>
          <pc:sldMk cId="2170399436" sldId="595"/>
        </pc:sldMkLst>
        <pc:picChg chg="add mod">
          <ac:chgData name="Emina Mujanovic" userId="7ec87911-005d-4ab2-9b51-26afd6d7be71" providerId="ADAL" clId="{586B1A0A-052A-44B5-9436-E92569B680FB}" dt="2021-02-16T03:45:12.745" v="206"/>
          <ac:picMkLst>
            <pc:docMk/>
            <pc:sldMk cId="2170399436" sldId="595"/>
            <ac:picMk id="6" creationId="{F2A21D7C-B452-4F25-99B9-414661779DDB}"/>
          </ac:picMkLst>
        </pc:picChg>
      </pc:sldChg>
      <pc:sldChg chg="addSp modSp mod">
        <pc:chgData name="Emina Mujanovic" userId="7ec87911-005d-4ab2-9b51-26afd6d7be71" providerId="ADAL" clId="{586B1A0A-052A-44B5-9436-E92569B680FB}" dt="2021-02-16T03:51:12.147" v="275" actId="1076"/>
        <pc:sldMkLst>
          <pc:docMk/>
          <pc:sldMk cId="2521942817" sldId="596"/>
        </pc:sldMkLst>
        <pc:picChg chg="add mod modCrop">
          <ac:chgData name="Emina Mujanovic" userId="7ec87911-005d-4ab2-9b51-26afd6d7be71" providerId="ADAL" clId="{586B1A0A-052A-44B5-9436-E92569B680FB}" dt="2021-02-16T03:51:12.147" v="275" actId="1076"/>
          <ac:picMkLst>
            <pc:docMk/>
            <pc:sldMk cId="2521942817" sldId="596"/>
            <ac:picMk id="4" creationId="{20A3B958-993E-4635-B0A4-69B0FCE1E352}"/>
          </ac:picMkLst>
        </pc:picChg>
        <pc:picChg chg="add mod">
          <ac:chgData name="Emina Mujanovic" userId="7ec87911-005d-4ab2-9b51-26afd6d7be71" providerId="ADAL" clId="{586B1A0A-052A-44B5-9436-E92569B680FB}" dt="2021-02-16T03:45:14.266" v="207"/>
          <ac:picMkLst>
            <pc:docMk/>
            <pc:sldMk cId="2521942817" sldId="596"/>
            <ac:picMk id="8" creationId="{1883FC00-5E8C-4CB6-A7E1-CB958C9531B6}"/>
          </ac:picMkLst>
        </pc:picChg>
      </pc:sldChg>
      <pc:sldChg chg="addSp modSp">
        <pc:chgData name="Emina Mujanovic" userId="7ec87911-005d-4ab2-9b51-26afd6d7be71" providerId="ADAL" clId="{586B1A0A-052A-44B5-9436-E92569B680FB}" dt="2021-02-16T03:45:16.487" v="208"/>
        <pc:sldMkLst>
          <pc:docMk/>
          <pc:sldMk cId="3415669021" sldId="597"/>
        </pc:sldMkLst>
        <pc:picChg chg="add mod">
          <ac:chgData name="Emina Mujanovic" userId="7ec87911-005d-4ab2-9b51-26afd6d7be71" providerId="ADAL" clId="{586B1A0A-052A-44B5-9436-E92569B680FB}" dt="2021-02-16T03:45:16.487" v="208"/>
          <ac:picMkLst>
            <pc:docMk/>
            <pc:sldMk cId="3415669021" sldId="597"/>
            <ac:picMk id="6" creationId="{913E0A3A-3A15-42C3-BECD-92F5C5375EEF}"/>
          </ac:picMkLst>
        </pc:picChg>
      </pc:sldChg>
      <pc:sldChg chg="addSp delSp modSp mod">
        <pc:chgData name="Emina Mujanovic" userId="7ec87911-005d-4ab2-9b51-26afd6d7be71" providerId="ADAL" clId="{586B1A0A-052A-44B5-9436-E92569B680FB}" dt="2021-02-16T03:52:00.024" v="282" actId="478"/>
        <pc:sldMkLst>
          <pc:docMk/>
          <pc:sldMk cId="3141147764" sldId="598"/>
        </pc:sldMkLst>
        <pc:picChg chg="add del mod">
          <ac:chgData name="Emina Mujanovic" userId="7ec87911-005d-4ab2-9b51-26afd6d7be71" providerId="ADAL" clId="{586B1A0A-052A-44B5-9436-E92569B680FB}" dt="2021-02-16T03:52:00.024" v="282" actId="478"/>
          <ac:picMkLst>
            <pc:docMk/>
            <pc:sldMk cId="3141147764" sldId="598"/>
            <ac:picMk id="4" creationId="{B746D840-E86B-465A-92AE-04CE3EC5BBB5}"/>
          </ac:picMkLst>
        </pc:picChg>
        <pc:picChg chg="add mod">
          <ac:chgData name="Emina Mujanovic" userId="7ec87911-005d-4ab2-9b51-26afd6d7be71" providerId="ADAL" clId="{586B1A0A-052A-44B5-9436-E92569B680FB}" dt="2021-02-16T03:45:21.213" v="209"/>
          <ac:picMkLst>
            <pc:docMk/>
            <pc:sldMk cId="3141147764" sldId="598"/>
            <ac:picMk id="7" creationId="{A47E81A6-D137-43E9-8178-F32F160E589F}"/>
          </ac:picMkLst>
        </pc:picChg>
      </pc:sldChg>
      <pc:sldChg chg="addSp modSp mod">
        <pc:chgData name="Emina Mujanovic" userId="7ec87911-005d-4ab2-9b51-26afd6d7be71" providerId="ADAL" clId="{586B1A0A-052A-44B5-9436-E92569B680FB}" dt="2021-02-16T03:52:14.618" v="286" actId="1076"/>
        <pc:sldMkLst>
          <pc:docMk/>
          <pc:sldMk cId="1825465145" sldId="599"/>
        </pc:sldMkLst>
        <pc:picChg chg="add mod">
          <ac:chgData name="Emina Mujanovic" userId="7ec87911-005d-4ab2-9b51-26afd6d7be71" providerId="ADAL" clId="{586B1A0A-052A-44B5-9436-E92569B680FB}" dt="2021-02-16T03:52:14.618" v="286" actId="1076"/>
          <ac:picMkLst>
            <pc:docMk/>
            <pc:sldMk cId="1825465145" sldId="599"/>
            <ac:picMk id="4" creationId="{D7A21664-86F1-4AF9-9B83-BF293EA09876}"/>
          </ac:picMkLst>
        </pc:picChg>
        <pc:picChg chg="add mod">
          <ac:chgData name="Emina Mujanovic" userId="7ec87911-005d-4ab2-9b51-26afd6d7be71" providerId="ADAL" clId="{586B1A0A-052A-44B5-9436-E92569B680FB}" dt="2021-02-16T03:45:22.828" v="210"/>
          <ac:picMkLst>
            <pc:docMk/>
            <pc:sldMk cId="1825465145" sldId="599"/>
            <ac:picMk id="6" creationId="{387A2B64-1C36-4E19-AB37-87E12243CDE4}"/>
          </ac:picMkLst>
        </pc:picChg>
      </pc:sldChg>
      <pc:sldChg chg="addSp modSp">
        <pc:chgData name="Emina Mujanovic" userId="7ec87911-005d-4ab2-9b51-26afd6d7be71" providerId="ADAL" clId="{586B1A0A-052A-44B5-9436-E92569B680FB}" dt="2021-02-16T03:45:24.247" v="211"/>
        <pc:sldMkLst>
          <pc:docMk/>
          <pc:sldMk cId="1398298157" sldId="600"/>
        </pc:sldMkLst>
        <pc:picChg chg="add mod">
          <ac:chgData name="Emina Mujanovic" userId="7ec87911-005d-4ab2-9b51-26afd6d7be71" providerId="ADAL" clId="{586B1A0A-052A-44B5-9436-E92569B680FB}" dt="2021-02-16T03:45:24.247" v="211"/>
          <ac:picMkLst>
            <pc:docMk/>
            <pc:sldMk cId="1398298157" sldId="600"/>
            <ac:picMk id="7" creationId="{7FFF04DE-3219-4ABF-90AC-AFC97A86F10E}"/>
          </ac:picMkLst>
        </pc:picChg>
      </pc:sldChg>
      <pc:sldChg chg="addSp modSp">
        <pc:chgData name="Emina Mujanovic" userId="7ec87911-005d-4ab2-9b51-26afd6d7be71" providerId="ADAL" clId="{586B1A0A-052A-44B5-9436-E92569B680FB}" dt="2021-02-16T03:45:25.461" v="212"/>
        <pc:sldMkLst>
          <pc:docMk/>
          <pc:sldMk cId="1214764864" sldId="601"/>
        </pc:sldMkLst>
        <pc:picChg chg="add mod">
          <ac:chgData name="Emina Mujanovic" userId="7ec87911-005d-4ab2-9b51-26afd6d7be71" providerId="ADAL" clId="{586B1A0A-052A-44B5-9436-E92569B680FB}" dt="2021-02-16T03:45:25.461" v="212"/>
          <ac:picMkLst>
            <pc:docMk/>
            <pc:sldMk cId="1214764864" sldId="601"/>
            <ac:picMk id="6" creationId="{A4A181B3-8515-4008-84C3-904550A074CF}"/>
          </ac:picMkLst>
        </pc:picChg>
      </pc:sldChg>
      <pc:sldChg chg="addSp modSp">
        <pc:chgData name="Emina Mujanovic" userId="7ec87911-005d-4ab2-9b51-26afd6d7be71" providerId="ADAL" clId="{586B1A0A-052A-44B5-9436-E92569B680FB}" dt="2021-02-16T03:45:26.785" v="213"/>
        <pc:sldMkLst>
          <pc:docMk/>
          <pc:sldMk cId="3573548592" sldId="602"/>
        </pc:sldMkLst>
        <pc:picChg chg="add mod">
          <ac:chgData name="Emina Mujanovic" userId="7ec87911-005d-4ab2-9b51-26afd6d7be71" providerId="ADAL" clId="{586B1A0A-052A-44B5-9436-E92569B680FB}" dt="2021-02-16T03:45:26.785" v="213"/>
          <ac:picMkLst>
            <pc:docMk/>
            <pc:sldMk cId="3573548592" sldId="602"/>
            <ac:picMk id="7" creationId="{748E33A5-23E1-453E-9901-A48D3E9C11EB}"/>
          </ac:picMkLst>
        </pc:picChg>
      </pc:sldChg>
      <pc:sldChg chg="add">
        <pc:chgData name="Emina Mujanovic" userId="7ec87911-005d-4ab2-9b51-26afd6d7be71" providerId="ADAL" clId="{586B1A0A-052A-44B5-9436-E92569B680FB}" dt="2021-02-16T03:29:55.954" v="54"/>
        <pc:sldMkLst>
          <pc:docMk/>
          <pc:sldMk cId="696869008" sldId="603"/>
        </pc:sldMkLst>
      </pc:sldChg>
      <pc:sldChg chg="add">
        <pc:chgData name="Emina Mujanovic" userId="7ec87911-005d-4ab2-9b51-26afd6d7be71" providerId="ADAL" clId="{586B1A0A-052A-44B5-9436-E92569B680FB}" dt="2021-02-16T03:52:32.316" v="287"/>
        <pc:sldMkLst>
          <pc:docMk/>
          <pc:sldMk cId="3708455154" sldId="604"/>
        </pc:sldMkLst>
      </pc:sldChg>
      <pc:sldChg chg="add">
        <pc:chgData name="Emina Mujanovic" userId="7ec87911-005d-4ab2-9b51-26afd6d7be71" providerId="ADAL" clId="{586B1A0A-052A-44B5-9436-E92569B680FB}" dt="2021-02-16T03:52:40.943" v="289"/>
        <pc:sldMkLst>
          <pc:docMk/>
          <pc:sldMk cId="1749987016" sldId="605"/>
        </pc:sldMkLst>
      </pc:sldChg>
      <pc:sldChg chg="add">
        <pc:chgData name="Emina Mujanovic" userId="7ec87911-005d-4ab2-9b51-26afd6d7be71" providerId="ADAL" clId="{586B1A0A-052A-44B5-9436-E92569B680FB}" dt="2021-02-16T03:52:53.568" v="291"/>
        <pc:sldMkLst>
          <pc:docMk/>
          <pc:sldMk cId="3852363476" sldId="60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B52D2-0160-434A-A03B-22BBAAC2D08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B3D88-1CE6-DA43-B589-2F3912E95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38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23UoDvsvSoybqHgZ6" TargetMode="External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sternsydney.edu.au/digital_futures/dft/services_and_resources/Learning_Futures_Online_Workshops" TargetMode="External"/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06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96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19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42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38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89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568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99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34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4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4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71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83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700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09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54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54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71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114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43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184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31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643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510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839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626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707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706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826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519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838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162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98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214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714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37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931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787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064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511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901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882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74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5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407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515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5992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969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787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024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508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716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474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559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21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356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74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536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26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7580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557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062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156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8522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7667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20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207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790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295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Would you like to learn more about vUWS Blackboard tools and functionalities to enhance teaching and learning experience?</a:t>
            </a:r>
          </a:p>
          <a:p>
            <a:endParaRPr lang="en-AU" dirty="0"/>
          </a:p>
          <a:p>
            <a:r>
              <a:rPr lang="en-AU" dirty="0"/>
              <a:t>Learning Futures team is now able to offer personalised one-on-one eLearning support session via a zoom appointment. If you have any vUWS related queries, a member of our eLearning support team will support you through a tailored session specific to your needs.</a:t>
            </a:r>
            <a:endParaRPr lang="en-AU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/>
              <a:t>Links for Chat: </a:t>
            </a:r>
          </a:p>
          <a:p>
            <a:endParaRPr lang="en-AU" baseline="0" dirty="0"/>
          </a:p>
          <a:p>
            <a:r>
              <a:rPr lang="en-AU" baseline="0" dirty="0"/>
              <a:t>One on one Consultation link:</a:t>
            </a:r>
          </a:p>
          <a:p>
            <a:r>
              <a:rPr lang="en-AU" u="sng" dirty="0">
                <a:hlinkClick r:id="rId3"/>
              </a:rPr>
              <a:t>https://forms.gle/23UoDvsvSoybqHgZ6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7153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/>
          </a:p>
          <a:p>
            <a:r>
              <a:rPr lang="en-AU" baseline="0" dirty="0"/>
              <a:t>Links for Chat: </a:t>
            </a:r>
          </a:p>
          <a:p>
            <a:endParaRPr lang="en-AU" baseline="0" dirty="0"/>
          </a:p>
          <a:p>
            <a:r>
              <a:rPr lang="en-AU" baseline="0" dirty="0"/>
              <a:t>Upcoming Sessions : https://www.westernsydney.edu.au/digital_futures/dft/services_and_resources/Learning_Futures_Online_Workshops/LF_Workshop_Schedule </a:t>
            </a:r>
            <a:endParaRPr lang="en-AU" sz="2400" kern="1200" dirty="0">
              <a:solidFill>
                <a:schemeClr val="tx1"/>
              </a:solidFill>
              <a:latin typeface="Helvetica Neue"/>
              <a:ea typeface="Helvetica Neue"/>
              <a:cs typeface="Helvetica Neue"/>
              <a:sym typeface="Helvetica Neue"/>
              <a:hlinkClick r:id="rId3"/>
            </a:endParaRPr>
          </a:p>
          <a:p>
            <a:endParaRPr lang="en-AU" dirty="0">
              <a:hlinkClick r:id="rId3"/>
            </a:endParaRPr>
          </a:p>
          <a:p>
            <a:r>
              <a:rPr lang="en-AU" dirty="0"/>
              <a:t>Recorded Sessions: https://www.westernsydney.edu.au/digital_futures/dft/services_and_resources/Learning_Futures_Online_Workshops/recorded_sessions </a:t>
            </a:r>
          </a:p>
          <a:p>
            <a:endParaRPr lang="en-AU" baseline="0" dirty="0"/>
          </a:p>
          <a:p>
            <a:r>
              <a:rPr lang="en-AU" baseline="0"/>
              <a:t>eLearnathon page: https://www.westernsydney.edu.au/digital_futures/dft/services_and_resources/Learning_Futures_Online_Workshops/elearnathon</a:t>
            </a:r>
            <a:endParaRPr lang="en-AU" baseline="0" dirty="0"/>
          </a:p>
          <a:p>
            <a:endParaRPr lang="en-AU" baseline="0" dirty="0"/>
          </a:p>
          <a:p>
            <a:endParaRPr lang="en-AU" baseline="0" dirty="0"/>
          </a:p>
          <a:p>
            <a:endParaRPr lang="en-AU" baseline="0" dirty="0"/>
          </a:p>
        </p:txBody>
      </p:sp>
    </p:spTree>
    <p:extLst>
      <p:ext uri="{BB962C8B-B14F-4D97-AF65-F5344CB8AC3E}">
        <p14:creationId xmlns:p14="http://schemas.microsoft.com/office/powerpoint/2010/main" val="73492768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LINK???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4510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aseline="0" dirty="0"/>
              <a:t>URL: https://forms.gle/JrUyGf3szvuLTJZc8</a:t>
            </a:r>
          </a:p>
        </p:txBody>
      </p:sp>
    </p:spTree>
    <p:extLst>
      <p:ext uri="{BB962C8B-B14F-4D97-AF65-F5344CB8AC3E}">
        <p14:creationId xmlns:p14="http://schemas.microsoft.com/office/powerpoint/2010/main" val="238349930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/>
          </a:p>
        </p:txBody>
      </p:sp>
    </p:spTree>
    <p:extLst>
      <p:ext uri="{BB962C8B-B14F-4D97-AF65-F5344CB8AC3E}">
        <p14:creationId xmlns:p14="http://schemas.microsoft.com/office/powerpoint/2010/main" val="320525948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your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E53EB-F8DD-4B10-99BA-F5F230C0F29F}" type="slidenum">
              <a:rPr lang="en-AU" smtClean="0"/>
              <a:t>77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8358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15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89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930" y="5466306"/>
            <a:ext cx="11226140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18" y="1400037"/>
            <a:ext cx="3456878" cy="393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1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1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07" y="320529"/>
            <a:ext cx="3350400" cy="79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86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33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02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F0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ts val="3500"/>
              </a:lnSpc>
              <a:defRPr sz="3500"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812" y="1871498"/>
            <a:ext cx="10872787" cy="4326102"/>
          </a:xfrm>
        </p:spPr>
        <p:txBody>
          <a:bodyPr/>
          <a:lstStyle>
            <a:lvl1pPr>
              <a:lnSpc>
                <a:spcPts val="1700"/>
              </a:lnSpc>
              <a:spcAft>
                <a:spcPts val="0"/>
              </a:spcAft>
              <a:defRPr lang="en-AU" sz="1500" b="1" i="0" kern="1200" dirty="0" smtClean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215900" indent="0">
              <a:lnSpc>
                <a:spcPts val="1700"/>
              </a:lnSpc>
              <a:spcAft>
                <a:spcPts val="850"/>
              </a:spcAft>
              <a:tabLst/>
              <a:defRPr lang="en-AU" sz="1500" b="0" i="0" kern="1200" dirty="0" smtClean="0">
                <a:solidFill>
                  <a:schemeClr val="tx2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43536E21-BEA9-0843-BB9C-C6C3FA5E478E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805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8813" y="1867583"/>
            <a:ext cx="10872787" cy="4330017"/>
          </a:xfrm>
        </p:spPr>
        <p:txBody>
          <a:bodyPr/>
          <a:lstStyle>
            <a:lvl1pPr>
              <a:lnSpc>
                <a:spcPts val="3500"/>
              </a:lnSpc>
              <a:defRPr sz="3500"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>
              <a:lnSpc>
                <a:spcPts val="3500"/>
              </a:lnSpc>
              <a:spcAft>
                <a:spcPts val="600"/>
              </a:spcAft>
              <a:defRPr sz="3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lnSpc>
                <a:spcPts val="2200"/>
              </a:lnSpc>
              <a:defRPr sz="2000" b="0" i="0">
                <a:solidFill>
                  <a:schemeClr val="bg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</a:t>
            </a:r>
            <a:br>
              <a:rPr lang="en-AU" dirty="0"/>
            </a:br>
            <a:r>
              <a:rPr lang="en-AU" dirty="0"/>
              <a:t>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CF49794A-F156-8443-AFB0-D6053EF71D28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11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2770" y="1854200"/>
            <a:ext cx="8268029" cy="4343400"/>
          </a:xfrm>
        </p:spPr>
        <p:txBody>
          <a:bodyPr/>
          <a:lstStyle>
            <a:lvl1pPr>
              <a:lnSpc>
                <a:spcPts val="6500"/>
              </a:lnSpc>
              <a:defRPr lang="en-US" sz="6500" b="1" i="0" kern="1200" dirty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4D41AC54-ACEA-E74A-A236-8CA4995D51A5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8400" y="6519863"/>
            <a:ext cx="2743200" cy="201613"/>
          </a:xfrm>
        </p:spPr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203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38802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ECA7C0A-6EA2-2945-92B3-332C9C649462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r>
              <a:rPr lang="en-AU" dirty="0">
                <a:latin typeface="Gotham Narrow Bold" pitchFamily="50" charset="0"/>
              </a:rPr>
              <a:t>R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348413" y="1871498"/>
            <a:ext cx="5183187" cy="4338802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7304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26102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94C0D1A5-277E-8E4E-A287-21A2C45B1049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48412" y="1871663"/>
            <a:ext cx="5183187" cy="43259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84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85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27000" indent="-127000">
              <a:lnSpc>
                <a:spcPts val="1400"/>
              </a:lnSpc>
              <a:spcAft>
                <a:spcPts val="850"/>
              </a:spcAft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D6734711-CBF7-0149-96E1-DB465890B982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48413" y="1871664"/>
            <a:ext cx="5183187" cy="432594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70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0" indent="0">
              <a:lnSpc>
                <a:spcPts val="1400"/>
              </a:lnSpc>
              <a:spcAft>
                <a:spcPts val="850"/>
              </a:spcAft>
              <a:buFont typeface="Arial" charset="0"/>
              <a:buNone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0479E50-DC0F-194F-BF55-6288B1AAE44C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48413" y="1871664"/>
            <a:ext cx="5183187" cy="432594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65" y="356258"/>
            <a:ext cx="1205994" cy="517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01" y="1224148"/>
            <a:ext cx="3526312" cy="4010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904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72" y="391883"/>
            <a:ext cx="1217897" cy="522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84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10871529" cy="4326102"/>
          </a:xfrm>
        </p:spPr>
        <p:txBody>
          <a:bodyPr/>
          <a:lstStyle>
            <a:lvl1pPr marL="0">
              <a:lnSpc>
                <a:spcPts val="1600"/>
              </a:lnSpc>
              <a:spcAft>
                <a:spcPts val="1500"/>
              </a:spcAft>
              <a:defRPr sz="18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77800" indent="-177800">
              <a:lnSpc>
                <a:spcPts val="2000"/>
              </a:lnSpc>
              <a:spcAft>
                <a:spcPts val="1500"/>
              </a:spcAft>
              <a:buFont typeface="Arial" charset="0"/>
              <a:buChar char="•"/>
              <a:tabLst/>
              <a:defRPr sz="18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3A0E362F-15F3-414F-AD19-772E0A70F7DD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609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773613" y="1871498"/>
            <a:ext cx="6757987" cy="4326102"/>
          </a:xfrm>
          <a:prstGeom prst="rect">
            <a:avLst/>
          </a:prstGeom>
          <a:solidFill>
            <a:srgbClr val="F0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3886529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0" indent="0">
              <a:lnSpc>
                <a:spcPts val="1400"/>
              </a:lnSpc>
              <a:spcAft>
                <a:spcPts val="850"/>
              </a:spcAft>
              <a:buFont typeface="Arial" charset="0"/>
              <a:buNone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DD3BF28-C868-1E42-AD12-0669017885B5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4978400" y="2134263"/>
            <a:ext cx="6197600" cy="38474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13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773613" y="1871498"/>
            <a:ext cx="6757987" cy="4326102"/>
          </a:xfrm>
          <a:prstGeom prst="rect">
            <a:avLst/>
          </a:prstGeom>
          <a:solidFill>
            <a:srgbClr val="F0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3886529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85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71450" indent="-171450">
              <a:lnSpc>
                <a:spcPts val="1400"/>
              </a:lnSpc>
              <a:spcAft>
                <a:spcPts val="850"/>
              </a:spcAft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4A54127-2AC4-624C-90C4-6E74D9031FD0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4"/>
          </p:nvPr>
        </p:nvSpPr>
        <p:spPr>
          <a:xfrm>
            <a:off x="4953000" y="2120900"/>
            <a:ext cx="6248400" cy="387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rgbClr val="F0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044575"/>
            <a:ext cx="5183517" cy="51657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51E290B4-B3E1-A34F-9420-070C7E24A97B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r>
              <a:rPr lang="en-AU" dirty="0">
                <a:latin typeface="Gotham Narrow Bold" pitchFamily="50" charset="0"/>
              </a:rPr>
              <a:t>R</a:t>
            </a: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6348413" y="1044575"/>
            <a:ext cx="5183187" cy="51657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91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171" y="1871498"/>
            <a:ext cx="7150428" cy="1227302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DF65FAE-121D-DF46-8371-2E67964D0BDF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0401" y="1871663"/>
            <a:ext cx="3568699" cy="28654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381171" y="3370097"/>
            <a:ext cx="3403929" cy="2827503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8127671" y="3370097"/>
            <a:ext cx="3403929" cy="2827503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82437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89F7B0C-722D-8B45-BAF6-698B9FE8F812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0401" y="1871663"/>
            <a:ext cx="3568699" cy="12525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60401" y="3268663"/>
            <a:ext cx="3568699" cy="29797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394201" y="1871663"/>
            <a:ext cx="3390899" cy="26622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394201" y="4673600"/>
            <a:ext cx="3390899" cy="15748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7950201" y="1871663"/>
            <a:ext cx="3581399" cy="43767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15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4"/>
            <a:ext cx="4405159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65" y="356258"/>
            <a:ext cx="1205994" cy="517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01" y="1224148"/>
            <a:ext cx="3526312" cy="40104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72" y="391883"/>
            <a:ext cx="1217897" cy="522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99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 copy &amp; phot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DD149E-E971-416F-BC27-CD21AFA510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15635" y="303682"/>
            <a:ext cx="436678" cy="230833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Рисунок 4">
            <a:extLst>
              <a:ext uri="{FF2B5EF4-FFF2-40B4-BE49-F238E27FC236}">
                <a16:creationId xmlns:a16="http://schemas.microsoft.com/office/drawing/2014/main" id="{1F03DD34-7D81-48AB-A09A-CC4E0707C0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6245" y="333971"/>
            <a:ext cx="5178287" cy="6138248"/>
          </a:xfrm>
          <a:solidFill>
            <a:schemeClr val="bg1">
              <a:lumMod val="85000"/>
            </a:schemeClr>
          </a:solidFill>
        </p:spPr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A9EEAB-7A05-4174-8E65-319F7A197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718" y="1139707"/>
            <a:ext cx="4645283" cy="10884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6CB2508-FAF2-4BB9-85CF-E4EACBDDD8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0718" y="3344779"/>
            <a:ext cx="4645283" cy="27480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17383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AA418-BB22-47EB-B0E2-C164ECBFB4A3}" type="datetimeFigureOut">
              <a:rPr lang="en-AU" smtClean="0"/>
              <a:t>16/02/2021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12AD-37F6-4024-9C0D-3BA7187DC9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485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9" r="8962" b="25814"/>
          <a:stretch/>
        </p:blipFill>
        <p:spPr>
          <a:xfrm>
            <a:off x="-1" y="0"/>
            <a:ext cx="12188283" cy="6835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31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0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34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tx2"/>
                </a:solidFill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72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6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799"/>
            <a:ext cx="5184775" cy="4495801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21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2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</a:t>
            </a:r>
            <a:br>
              <a:rPr lang="en-AU" dirty="0"/>
            </a:br>
            <a:r>
              <a:rPr lang="en-AU" dirty="0"/>
              <a:t>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400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2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7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70" y="1010537"/>
            <a:ext cx="10871529" cy="6876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70" y="1871498"/>
            <a:ext cx="10871529" cy="43084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813" y="6519864"/>
            <a:ext cx="2743200" cy="2016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FF468EA-D9CE-8943-9C75-830D68AC402B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391883"/>
            <a:ext cx="4114800" cy="1825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US" sz="700" b="1" i="0" kern="1200" dirty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8400" y="6519863"/>
            <a:ext cx="2743200" cy="20161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700" b="1" i="0" kern="1200" smtClean="0">
                <a:solidFill>
                  <a:schemeClr val="tx2"/>
                </a:solidFill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/>
              <a:t>PAGE </a:t>
            </a:r>
            <a:fld id="{C9EE3F8F-BFD3-9842-9D76-CADACBFBDD0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400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2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4" r:id="rId13"/>
    <p:sldLayoutId id="2147483673" r:id="rId14"/>
    <p:sldLayoutId id="2147483672" r:id="rId15"/>
    <p:sldLayoutId id="2147483650" r:id="rId16"/>
    <p:sldLayoutId id="2147483675" r:id="rId17"/>
    <p:sldLayoutId id="2147483676" r:id="rId18"/>
    <p:sldLayoutId id="2147483677" r:id="rId19"/>
    <p:sldLayoutId id="2147483678" r:id="rId20"/>
    <p:sldLayoutId id="2147483682" r:id="rId21"/>
    <p:sldLayoutId id="2147483683" r:id="rId22"/>
    <p:sldLayoutId id="2147483684" r:id="rId23"/>
    <p:sldLayoutId id="2147483679" r:id="rId24"/>
    <p:sldLayoutId id="2147483680" r:id="rId25"/>
    <p:sldLayoutId id="2147483681" r:id="rId26"/>
    <p:sldLayoutId id="2147483685" r:id="rId27"/>
    <p:sldLayoutId id="2147483686" r:id="rId28"/>
  </p:sldLayoutIdLst>
  <p:hf hdr="0"/>
  <p:txStyles>
    <p:titleStyle>
      <a:lvl1pPr algn="l" defTabSz="914400" rtl="0" eaLnBrk="1" latinLnBrk="0" hangingPunct="1">
        <a:lnSpc>
          <a:spcPts val="2700"/>
        </a:lnSpc>
        <a:spcBef>
          <a:spcPct val="0"/>
        </a:spcBef>
        <a:buNone/>
        <a:defRPr sz="2500" b="0" i="0" u="none" kern="1200">
          <a:solidFill>
            <a:schemeClr val="tx2"/>
          </a:solidFill>
          <a:latin typeface="Chronicle Text G1 Bold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200"/>
        </a:lnSpc>
        <a:spcBef>
          <a:spcPts val="0"/>
        </a:spcBef>
        <a:spcAft>
          <a:spcPts val="1300"/>
        </a:spcAft>
        <a:buFont typeface="Arial"/>
        <a:buNone/>
        <a:defRPr sz="2000" kern="1200">
          <a:solidFill>
            <a:schemeClr val="accent1"/>
          </a:solidFill>
          <a:latin typeface="Chronicle Text G1 Bold" pitchFamily="50" charset="0"/>
          <a:ea typeface="+mn-ea"/>
          <a:cs typeface="+mn-cs"/>
        </a:defRPr>
      </a:lvl1pPr>
      <a:lvl2pPr marL="0" indent="0" algn="l" defTabSz="914400" rtl="0" eaLnBrk="1" latinLnBrk="0" hangingPunct="1">
        <a:lnSpc>
          <a:spcPts val="1400"/>
        </a:lnSpc>
        <a:spcBef>
          <a:spcPts val="0"/>
        </a:spcBef>
        <a:buFont typeface="Arial"/>
        <a:buNone/>
        <a:tabLst/>
        <a:defRPr sz="1200" b="1" i="0" u="none" kern="1200">
          <a:solidFill>
            <a:schemeClr val="tx2"/>
          </a:solidFill>
          <a:latin typeface="Gotham Narrow Bold" pitchFamily="50" charset="0"/>
          <a:ea typeface="Gotham Narrow Bold" pitchFamily="50" charset="0"/>
          <a:cs typeface="Gotham Narrow Bold" pitchFamily="50" charset="0"/>
        </a:defRPr>
      </a:lvl2pPr>
      <a:lvl3pPr marL="11113" indent="0" algn="l" defTabSz="914400" rtl="0" eaLnBrk="1" latinLnBrk="0" hangingPunct="1">
        <a:lnSpc>
          <a:spcPts val="1400"/>
        </a:lnSpc>
        <a:spcBef>
          <a:spcPts val="0"/>
        </a:spcBef>
        <a:spcAft>
          <a:spcPts val="850"/>
        </a:spcAft>
        <a:buFont typeface="Arial"/>
        <a:buNone/>
        <a:tabLst/>
        <a:defRPr sz="1200" b="0" i="0" kern="1200">
          <a:solidFill>
            <a:schemeClr val="tx1"/>
          </a:solidFill>
          <a:latin typeface="Gotham Narrow Light" charset="0"/>
          <a:ea typeface="Gotham Narrow Light" charset="0"/>
          <a:cs typeface="Gotham Narrow Light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Chronicle Text G1 Bold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Chronicle Text G1 Bold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orient="horz" pos="4107" userDrawn="1">
          <p15:clr>
            <a:srgbClr val="F26B43"/>
          </p15:clr>
        </p15:guide>
        <p15:guide id="4" orient="horz" pos="640" userDrawn="1">
          <p15:clr>
            <a:srgbClr val="F26B43"/>
          </p15:clr>
        </p15:guide>
        <p15:guide id="5" pos="7264" userDrawn="1">
          <p15:clr>
            <a:srgbClr val="F26B43"/>
          </p15:clr>
        </p15:guide>
        <p15:guide id="6" pos="3681" userDrawn="1">
          <p15:clr>
            <a:srgbClr val="F26B43"/>
          </p15:clr>
        </p15:guide>
        <p15:guide id="7" pos="3999" userDrawn="1">
          <p15:clr>
            <a:srgbClr val="F26B43"/>
          </p15:clr>
        </p15:guide>
        <p15:guide id="8" orient="horz" pos="3904" userDrawn="1">
          <p15:clr>
            <a:srgbClr val="F26B43"/>
          </p15:clr>
        </p15:guide>
        <p15:guide id="9" orient="horz" pos="1072" userDrawn="1">
          <p15:clr>
            <a:srgbClr val="F26B43"/>
          </p15:clr>
        </p15:guide>
        <p15:guide id="10" orient="horz" pos="11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blackboard.com/Collaborate/Ultra/Moderator/Moderate_Sessions/Share_Content#share-whiteboard_OTP-5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hyperlink" Target="https://help.blackboard.com/Collaborate/Ultra/Moderator/Moderate_Sessions/Share_Content#annotation-tools_OTP-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blackboard.com/Collaborate/Ultra/Moderator/Moderate_Sessions/Pollin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6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blackboard.com/Collaborate/Ultra/Moderator/Moderate_Sessions/Share_Content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16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blackboard.com/Collaborate/Ultra/Moderator/Moderate_Sessions/Recording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zoom.us/hc/en-us/articles/203650445-In-Meeting-Chat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zoom.us/hc/en-us/articles/115005759423-Managing-participants-in-a-meeting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8.png"/><Relationship Id="rId5" Type="http://schemas.openxmlformats.org/officeDocument/2006/relationships/image" Target="../media/image17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zoom.us/hc/en-us/articles/115005706806-Using-annotation-tools-on-a-shared-screen-or-whiteboard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png"/><Relationship Id="rId5" Type="http://schemas.openxmlformats.org/officeDocument/2006/relationships/image" Target="../media/image17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zoom.us/hc/en-us/articles/115005759423-Managing-participants-in-a-meeting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zoom.us/hc/en-us/articles/201362413-Scheduling-meetings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2.png"/><Relationship Id="rId5" Type="http://schemas.openxmlformats.org/officeDocument/2006/relationships/image" Target="../media/image17.png"/><Relationship Id="rId4" Type="http://schemas.openxmlformats.org/officeDocument/2006/relationships/hyperlink" Target="https://support.zoom.us/hc/en-us/articles/214973206-Scheduling-recurring-meeting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5.png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zoom.us/hc/en-us/articles/211579443-Setting-up-registration-for-a-meeting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8.png"/><Relationship Id="rId5" Type="http://schemas.openxmlformats.org/officeDocument/2006/relationships/image" Target="../media/image17.png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zoom.us/hc/en-us/articles/213756303-Polling-for-meetings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9.png"/><Relationship Id="rId5" Type="http://schemas.openxmlformats.org/officeDocument/2006/relationships/image" Target="../media/image17.png"/><Relationship Id="rId4" Type="http://schemas.openxmlformats.org/officeDocument/2006/relationships/hyperlink" Target="https://zoom.us/signin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8.png"/><Relationship Id="rId4" Type="http://schemas.openxmlformats.org/officeDocument/2006/relationships/image" Target="../media/image1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9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4.png"/><Relationship Id="rId5" Type="http://schemas.openxmlformats.org/officeDocument/2006/relationships/image" Target="../media/image17.png"/><Relationship Id="rId4" Type="http://schemas.openxmlformats.org/officeDocument/2006/relationships/image" Target="../media/image9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8.png"/><Relationship Id="rId4" Type="http://schemas.openxmlformats.org/officeDocument/2006/relationships/image" Target="../media/image1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23UoDvsvSoybqHgZ6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2.jpg"/><Relationship Id="rId4" Type="http://schemas.openxmlformats.org/officeDocument/2006/relationships/hyperlink" Target="mailto:elearning@westernsydney.edu.au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mailto:eLearning@westernsydney.edu.au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hyperlink" Target="mailto:DFT@westernsydney.edu.au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email&#10;&#10;Description automatically generated">
            <a:extLst>
              <a:ext uri="{FF2B5EF4-FFF2-40B4-BE49-F238E27FC236}">
                <a16:creationId xmlns:a16="http://schemas.microsoft.com/office/drawing/2014/main" id="{38ADA8FF-30A2-5840-B181-C4E912477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0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HOW DO I ACCESS 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70" y="1564243"/>
            <a:ext cx="5822373" cy="160043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000000"/>
                </a:solidFill>
                <a:latin typeface="Gotham Narrow Light"/>
              </a:rPr>
              <a:t>Make sure that the tool link is enabled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000000"/>
                </a:solidFill>
                <a:latin typeface="Gotham Narrow Light"/>
              </a:rPr>
              <a:t>Students having access to it – Adding the tool link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sz="2000" b="1" dirty="0">
              <a:solidFill>
                <a:srgbClr val="000000"/>
              </a:solidFill>
              <a:latin typeface="Gotham Narrow Ligh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1026" name="Picture 2" descr="Image result for blackboard collaborate">
            <a:extLst>
              <a:ext uri="{FF2B5EF4-FFF2-40B4-BE49-F238E27FC236}">
                <a16:creationId xmlns:a16="http://schemas.microsoft.com/office/drawing/2014/main" id="{A66B7D63-E765-4372-85A1-68DD26216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33" y="2364462"/>
            <a:ext cx="7435614" cy="418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DB8F86-E534-4C6D-9256-6A81DFDAA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" y="5901805"/>
            <a:ext cx="1039917" cy="95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37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70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085" y="1260794"/>
            <a:ext cx="5238466" cy="125213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latin typeface="Gotham Narrow Bold" pitchFamily="50" charset="0"/>
              </a:rPr>
              <a:t>DEEP LOOK INTO THE INTERFACE </a:t>
            </a:r>
          </a:p>
        </p:txBody>
      </p:sp>
      <p:sp>
        <p:nvSpPr>
          <p:cNvPr id="1032" name="Freeform: Shape 72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Demo/Home Learning Edition - Free CAD/CAM Software | Mastercam">
            <a:extLst>
              <a:ext uri="{FF2B5EF4-FFF2-40B4-BE49-F238E27FC236}">
                <a16:creationId xmlns:a16="http://schemas.microsoft.com/office/drawing/2014/main" id="{4DDCA442-0BC5-4D21-81D7-003904303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3" r="19430"/>
          <a:stretch/>
        </p:blipFill>
        <p:spPr bwMode="auto">
          <a:xfrm>
            <a:off x="7641771" y="2326441"/>
            <a:ext cx="2900962" cy="274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6E479-2198-486C-B5F5-1478624C9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358" y="2738376"/>
            <a:ext cx="3790950" cy="3790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52685D-EC28-47E3-83F8-360BAB61F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3" y="5901805"/>
            <a:ext cx="1039917" cy="95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59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WHITEBOARD AND ANNOTATION 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70" y="1564243"/>
            <a:ext cx="2980597" cy="467820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62223"/>
                </a:solidFill>
                <a:latin typeface="Gotham Narrow 4r"/>
              </a:rPr>
              <a:t>Share whiteboard - </a:t>
            </a:r>
            <a:r>
              <a:rPr lang="en-GB" sz="2000" dirty="0">
                <a:solidFill>
                  <a:srgbClr val="262223"/>
                </a:solidFill>
                <a:latin typeface="Gotham Narrow 4r"/>
                <a:hlinkClick r:id="rId3"/>
              </a:rPr>
              <a:t>https://help.blackboard.com/Collaborate/Ultra/Moderator/Moderate_Sessions/Share_Content#share-whiteboard_OTP-5</a:t>
            </a:r>
            <a:endParaRPr lang="en-GB" sz="2000" dirty="0">
              <a:solidFill>
                <a:srgbClr val="262223"/>
              </a:solidFill>
              <a:latin typeface="Gotham Narrow 4r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62223"/>
                </a:solidFill>
                <a:latin typeface="Gotham Narrow 4r"/>
              </a:rPr>
              <a:t>Annotation tools - </a:t>
            </a:r>
            <a:r>
              <a:rPr lang="en-GB" sz="2000" dirty="0">
                <a:solidFill>
                  <a:srgbClr val="262223"/>
                </a:solidFill>
                <a:latin typeface="Gotham Narrow 4r"/>
                <a:hlinkClick r:id="rId4"/>
              </a:rPr>
              <a:t>https://help.blackboard.com/Collaborate/Ultra/Moderator/Moderate_Sessions/Share_Content#annotation-tools_OTP-6</a:t>
            </a:r>
            <a:r>
              <a:rPr lang="en-GB" sz="2000" dirty="0">
                <a:solidFill>
                  <a:srgbClr val="262223"/>
                </a:solidFill>
                <a:latin typeface="Gotham Narrow 4r"/>
              </a:rPr>
              <a:t>  </a:t>
            </a:r>
            <a:endParaRPr lang="en-AU" sz="2000" dirty="0">
              <a:solidFill>
                <a:srgbClr val="000000"/>
              </a:solidFill>
              <a:latin typeface="Gotham Narrow Ligh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2050" name="Picture 2" descr="Image result for blackboard collaborate whiteboard and annotation">
            <a:extLst>
              <a:ext uri="{FF2B5EF4-FFF2-40B4-BE49-F238E27FC236}">
                <a16:creationId xmlns:a16="http://schemas.microsoft.com/office/drawing/2014/main" id="{F61DD49E-C573-4BD6-B36A-18B5D9957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757" y="1439333"/>
            <a:ext cx="7456842" cy="447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C6C0A5-393E-4150-B4CD-73A9AB3A2D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3" y="5901805"/>
            <a:ext cx="1039917" cy="95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96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POLLING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70" y="1564243"/>
            <a:ext cx="5554463" cy="467820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62223"/>
                </a:solidFill>
                <a:latin typeface="Gotham Narrow 4r"/>
              </a:rPr>
              <a:t>Create polls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62223"/>
                </a:solidFill>
                <a:latin typeface="Gotham Narrow 4r"/>
              </a:rPr>
              <a:t>Monitor your poll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62223"/>
                </a:solidFill>
                <a:latin typeface="Gotham Narrow 4r"/>
              </a:rPr>
              <a:t>Show responses to attendees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62223"/>
                </a:solidFill>
                <a:latin typeface="Gotham Narrow 4r"/>
              </a:rPr>
              <a:t>What do attendees see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62223"/>
                </a:solidFill>
                <a:latin typeface="Gotham Narrow 4r"/>
              </a:rPr>
              <a:t>How do I stop a poll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62223"/>
                </a:solidFill>
                <a:latin typeface="Gotham Narrow 4r"/>
              </a:rPr>
              <a:t>Download poll results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62223"/>
              </a:solidFill>
              <a:latin typeface="Gotham Narrow 4r"/>
            </a:endParaRPr>
          </a:p>
          <a:p>
            <a:r>
              <a:rPr lang="en-US" sz="2000" dirty="0">
                <a:solidFill>
                  <a:srgbClr val="262223"/>
                </a:solidFill>
                <a:latin typeface="Gotham Narrow 4r"/>
              </a:rPr>
              <a:t>For more detailed instructions </a:t>
            </a:r>
          </a:p>
          <a:p>
            <a:r>
              <a:rPr lang="en-US" sz="2000" dirty="0">
                <a:solidFill>
                  <a:srgbClr val="262223"/>
                </a:solidFill>
                <a:latin typeface="Gotham Narrow 4r"/>
                <a:hlinkClick r:id="rId3"/>
              </a:rPr>
              <a:t>https://help.blackboard.com/Collaborate/Ultra/Moderator/Moderate_Sessions/Polling</a:t>
            </a:r>
            <a:endParaRPr lang="en-US" sz="2000" dirty="0">
              <a:solidFill>
                <a:srgbClr val="262223"/>
              </a:solidFill>
              <a:latin typeface="Gotham Narrow 4r"/>
            </a:endParaRPr>
          </a:p>
          <a:p>
            <a:endParaRPr lang="en-US" sz="2000" dirty="0">
              <a:solidFill>
                <a:srgbClr val="262223"/>
              </a:solidFill>
              <a:latin typeface="Gotham Narrow 4r"/>
            </a:endParaRPr>
          </a:p>
          <a:p>
            <a:r>
              <a:rPr lang="en-US" sz="2000" dirty="0">
                <a:solidFill>
                  <a:srgbClr val="262223"/>
                </a:solidFill>
                <a:latin typeface="Gotham Narrow 4r"/>
              </a:rPr>
              <a:t>You must create these polls while you are in the session.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sz="2000" b="1" dirty="0">
              <a:solidFill>
                <a:srgbClr val="000000"/>
              </a:solidFill>
              <a:latin typeface="Gotham Narrow Ligh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3074" name="Picture 2" descr="Image result for blackboard collaborate polling">
            <a:extLst>
              <a:ext uri="{FF2B5EF4-FFF2-40B4-BE49-F238E27FC236}">
                <a16:creationId xmlns:a16="http://schemas.microsoft.com/office/drawing/2014/main" id="{985B20B2-8A21-430E-AC4C-9FD571677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6" t="14881" r="37947"/>
          <a:stretch/>
        </p:blipFill>
        <p:spPr bwMode="auto">
          <a:xfrm>
            <a:off x="6451601" y="863171"/>
            <a:ext cx="3115732" cy="359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853C3AC-C458-40CD-B642-639BD91EA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8451" y="2451497"/>
            <a:ext cx="3771900" cy="3790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BEB0F7-B7D2-4926-9E27-270B53A03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3" y="5901805"/>
            <a:ext cx="1039917" cy="95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68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70" y="355929"/>
            <a:ext cx="10345387" cy="98488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AU" sz="2000" dirty="0">
                <a:solidFill>
                  <a:srgbClr val="262223"/>
                </a:solidFill>
                <a:latin typeface="Gotham Narrow 4r"/>
              </a:rPr>
              <a:t>Create polls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sz="2000" b="1" dirty="0">
              <a:solidFill>
                <a:srgbClr val="000000"/>
              </a:solidFill>
              <a:latin typeface="Gotham Narrow Ligh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444E04-E2C1-42D6-8175-3C5335422E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33"/>
          <a:stretch/>
        </p:blipFill>
        <p:spPr>
          <a:xfrm>
            <a:off x="2550202" y="169333"/>
            <a:ext cx="7372732" cy="6553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F9FEC8-C253-44A4-A09D-7545C58D8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" y="5901805"/>
            <a:ext cx="1039917" cy="9561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596937-1EE5-4625-9377-5BB4DCE26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850" y="3131722"/>
            <a:ext cx="2770083" cy="27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19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69" y="663296"/>
            <a:ext cx="10345387" cy="67710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AU" sz="2000" dirty="0">
                <a:solidFill>
                  <a:srgbClr val="262223"/>
                </a:solidFill>
                <a:latin typeface="Gotham Narrow 4r"/>
              </a:rPr>
              <a:t>Monitor your poll</a:t>
            </a:r>
          </a:p>
          <a:p>
            <a:pPr fontAlgn="base"/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71EA5-BF36-40CD-B4FA-C8E18A61A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013" y="1077912"/>
            <a:ext cx="7020544" cy="5285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0F9BA7-A9F9-4A39-9BF3-C78BD4786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" y="5901805"/>
            <a:ext cx="1039917" cy="95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89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69" y="663296"/>
            <a:ext cx="10345387" cy="67710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AU" sz="2000" dirty="0">
                <a:solidFill>
                  <a:srgbClr val="262223"/>
                </a:solidFill>
                <a:latin typeface="Gotham Narrow 4r"/>
              </a:rPr>
              <a:t>Show responses to attendees – Moderator view</a:t>
            </a:r>
          </a:p>
          <a:p>
            <a:pPr fontAlgn="base"/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EE5D410-5E7A-4183-B513-94A6585B7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146454"/>
            <a:ext cx="66675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3A4D6F-749E-406E-8DE9-1E120C27F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" y="5901805"/>
            <a:ext cx="1039917" cy="956195"/>
          </a:xfrm>
          <a:prstGeom prst="rect">
            <a:avLst/>
          </a:prstGeom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7AA67D6-D0DC-4B1D-BB2D-276BB6B48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6408" y="1219200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54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69" y="663296"/>
            <a:ext cx="10345387" cy="67710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AU" sz="2000" dirty="0">
                <a:solidFill>
                  <a:srgbClr val="262223"/>
                </a:solidFill>
                <a:latin typeface="Gotham Narrow 4r"/>
              </a:rPr>
              <a:t>Show responses to attendees – Attendee view</a:t>
            </a:r>
          </a:p>
          <a:p>
            <a:pPr fontAlgn="base"/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D1F301-3CE4-4865-B371-34352AEEA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130" y="1379601"/>
            <a:ext cx="6223227" cy="49130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D5D57D-F3F0-40DB-8B8B-065E66094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" y="5901805"/>
            <a:ext cx="1039917" cy="95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28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69" y="663296"/>
            <a:ext cx="10345387" cy="67710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AU" sz="2000" dirty="0">
                <a:solidFill>
                  <a:srgbClr val="262223"/>
                </a:solidFill>
                <a:latin typeface="Gotham Narrow 4r"/>
              </a:rPr>
              <a:t>What do attendees see</a:t>
            </a:r>
          </a:p>
          <a:p>
            <a:pPr fontAlgn="base"/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E97CE87-24D2-4096-8B4F-98D3B7EBB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97" y="1178778"/>
            <a:ext cx="6874329" cy="541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E985F7-FB90-451C-9EB5-B7C5ADA1E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" y="5901805"/>
            <a:ext cx="1039917" cy="9561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89920C-AA85-44A9-A5C0-06A33A87A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5946" y="1178778"/>
            <a:ext cx="2327275" cy="232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62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69" y="663296"/>
            <a:ext cx="10345387" cy="67710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AU" sz="2000" dirty="0">
                <a:solidFill>
                  <a:srgbClr val="262223"/>
                </a:solidFill>
                <a:latin typeface="Gotham Narrow 4r"/>
              </a:rPr>
              <a:t>How do I stop a poll</a:t>
            </a:r>
          </a:p>
          <a:p>
            <a:pPr fontAlgn="base"/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1048A32-FFE7-40FB-AEE0-D96ED05B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005" y="1001850"/>
            <a:ext cx="4703989" cy="53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ED1753-106F-4558-AFBD-730D25B9B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" y="5901805"/>
            <a:ext cx="1039917" cy="95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8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Zoom Chat – Attendance </a:t>
            </a:r>
            <a:br>
              <a:rPr lang="en-AU" sz="3200" dirty="0"/>
            </a:b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0F20B4-D421-4B82-AB65-3A04407763A9}"/>
              </a:ext>
            </a:extLst>
          </p:cNvPr>
          <p:cNvSpPr txBox="1"/>
          <p:nvPr/>
        </p:nvSpPr>
        <p:spPr>
          <a:xfrm>
            <a:off x="799901" y="1321139"/>
            <a:ext cx="3296611" cy="224676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AU" sz="2800" b="1" dirty="0">
                <a:solidFill>
                  <a:srgbClr val="000000"/>
                </a:solidFill>
                <a:latin typeface="Gotham Narrow Light"/>
              </a:rPr>
              <a:t>Before we begin: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000000"/>
                </a:solidFill>
                <a:latin typeface="Gotham Narrow Light"/>
              </a:rPr>
              <a:t>Enter your Full name, School and email into the Zoom chat </a:t>
            </a:r>
            <a:r>
              <a:rPr lang="en-AU" sz="2800" b="1" dirty="0">
                <a:solidFill>
                  <a:srgbClr val="000000"/>
                </a:solidFill>
                <a:latin typeface="Gotham Narrow Light"/>
              </a:rPr>
              <a:t> </a:t>
            </a:r>
            <a:endParaRPr lang="en-AU" sz="2800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445B6-286C-485C-8788-29DAC5A02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307" y="1254584"/>
            <a:ext cx="7392063" cy="49219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D2465B-C15B-40D7-957E-31C08A20F21B}"/>
              </a:ext>
            </a:extLst>
          </p:cNvPr>
          <p:cNvSpPr/>
          <p:nvPr/>
        </p:nvSpPr>
        <p:spPr>
          <a:xfrm>
            <a:off x="5448499" y="3209351"/>
            <a:ext cx="3329741" cy="1023257"/>
          </a:xfrm>
          <a:prstGeom prst="rect">
            <a:avLst/>
          </a:prstGeom>
          <a:solidFill>
            <a:srgbClr val="272727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5DCC52B-9AC8-456C-AE2A-C1ACCBDE33C7}"/>
              </a:ext>
            </a:extLst>
          </p:cNvPr>
          <p:cNvSpPr/>
          <p:nvPr/>
        </p:nvSpPr>
        <p:spPr>
          <a:xfrm>
            <a:off x="7204809" y="5684452"/>
            <a:ext cx="713895" cy="720301"/>
          </a:xfrm>
          <a:prstGeom prst="ellipse">
            <a:avLst/>
          </a:prstGeom>
          <a:noFill/>
          <a:ln w="38100" cap="flat">
            <a:solidFill>
              <a:schemeClr val="accent1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B07078-ABE5-423A-8712-7117CCBA40BA}"/>
              </a:ext>
            </a:extLst>
          </p:cNvPr>
          <p:cNvSpPr/>
          <p:nvPr/>
        </p:nvSpPr>
        <p:spPr>
          <a:xfrm>
            <a:off x="9232112" y="5216033"/>
            <a:ext cx="2584053" cy="1188720"/>
          </a:xfrm>
          <a:prstGeom prst="ellipse">
            <a:avLst/>
          </a:prstGeom>
          <a:noFill/>
          <a:ln w="38100" cap="flat">
            <a:solidFill>
              <a:schemeClr val="accent1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96869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69" y="663296"/>
            <a:ext cx="10345387" cy="67710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AU" sz="2000" dirty="0">
                <a:solidFill>
                  <a:srgbClr val="262223"/>
                </a:solidFill>
                <a:latin typeface="Gotham Narrow 4r"/>
              </a:rPr>
              <a:t>How do I stop a poll</a:t>
            </a:r>
          </a:p>
          <a:p>
            <a:pPr fontAlgn="base"/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1048A32-FFE7-40FB-AEE0-D96ED05B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005" y="1001850"/>
            <a:ext cx="4703989" cy="53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8C0D89-AC84-42AA-A493-7DE9B7FF9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" y="5901805"/>
            <a:ext cx="1039917" cy="9561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0A7B10-6120-4585-B77A-93689A8B4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19" y="2063486"/>
            <a:ext cx="2729314" cy="272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22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SHARING SCREEN, APPLICATION AND FILES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70" y="1564243"/>
            <a:ext cx="5822373" cy="221599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62223"/>
                </a:solidFill>
                <a:latin typeface="Gotham Narrow 4r"/>
              </a:rPr>
              <a:t>You can share in 3 different ways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62223"/>
                </a:solidFill>
                <a:latin typeface="Gotham Narrow 4r"/>
              </a:rPr>
              <a:t>Show you using a demo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62223"/>
                </a:solidFill>
                <a:latin typeface="Gotham Narrow 4r"/>
                <a:hlinkClick r:id="rId3"/>
              </a:rPr>
              <a:t>https://help.blackboard.com/Collaborate/Ultra/Moderator/Moderate_Sessions/Share_Content</a:t>
            </a:r>
            <a:r>
              <a:rPr lang="en-AU" sz="2000" dirty="0">
                <a:solidFill>
                  <a:srgbClr val="262223"/>
                </a:solidFill>
                <a:latin typeface="Gotham Narrow 4r"/>
              </a:rPr>
              <a:t> </a:t>
            </a:r>
            <a:endParaRPr lang="en-US" sz="2000" dirty="0">
              <a:solidFill>
                <a:srgbClr val="262223"/>
              </a:solidFill>
              <a:latin typeface="Gotham Narrow 4r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sz="2000" b="1" dirty="0">
              <a:solidFill>
                <a:srgbClr val="000000"/>
              </a:solidFill>
              <a:latin typeface="Gotham Narrow Ligh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EFABA3-58A2-4507-A1B4-FF513D0453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18" r="4587"/>
          <a:stretch/>
        </p:blipFill>
        <p:spPr>
          <a:xfrm>
            <a:off x="6335486" y="1960756"/>
            <a:ext cx="5196114" cy="3333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A1F2BE-9061-4B35-A71D-A9CC53F12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3" y="5901805"/>
            <a:ext cx="1039917" cy="956195"/>
          </a:xfrm>
          <a:prstGeom prst="rect">
            <a:avLst/>
          </a:prstGeom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F236730-8B50-4118-A015-B6B2BE585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106" y="3106387"/>
            <a:ext cx="3034188" cy="303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6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RECORDING AND REPORTING ATTENDANCE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70" y="1564243"/>
            <a:ext cx="5822373" cy="190821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62223"/>
                </a:solidFill>
                <a:latin typeface="Gotham Narrow 4r"/>
              </a:rPr>
              <a:t>Recording the session - </a:t>
            </a:r>
            <a:r>
              <a:rPr lang="en-AU" sz="2000" dirty="0">
                <a:solidFill>
                  <a:srgbClr val="262223"/>
                </a:solidFill>
                <a:latin typeface="Gotham Narrow 4r"/>
                <a:hlinkClick r:id="rId3"/>
              </a:rPr>
              <a:t>https://help.blackboard.com/Collaborate/Ultra/Moderator/Moderate_Sessions/Recordings</a:t>
            </a:r>
            <a:r>
              <a:rPr lang="en-AU" dirty="0">
                <a:solidFill>
                  <a:srgbClr val="262223"/>
                </a:solidFill>
                <a:latin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62223"/>
                </a:solidFill>
                <a:latin typeface="Arial" panose="020B0604020202020204" pitchFamily="34" charset="0"/>
              </a:rPr>
              <a:t>Recording reminder </a:t>
            </a:r>
            <a:endParaRPr lang="en-US" sz="2000" dirty="0">
              <a:solidFill>
                <a:srgbClr val="262223"/>
              </a:solidFill>
              <a:latin typeface="Gotham Narrow 4r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sz="2000" b="1" dirty="0">
              <a:solidFill>
                <a:srgbClr val="000000"/>
              </a:solidFill>
              <a:latin typeface="Gotham Narrow Ligh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5BA8AA-B03C-4AB8-B31E-C170B9C79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45" y="2904413"/>
            <a:ext cx="5395912" cy="361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A85234-682D-413E-837D-94F0311DB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477" y="1562170"/>
            <a:ext cx="3114675" cy="472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3BFFF7-2A80-4C50-892B-C3D41BF16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3" y="5901805"/>
            <a:ext cx="1039917" cy="95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66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RECORDING AND REPORTING ATTENDANCE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70" y="1564243"/>
            <a:ext cx="5822373" cy="129266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62223"/>
                </a:solidFill>
                <a:latin typeface="Gotham Narrow 4r"/>
              </a:rPr>
              <a:t>Where to find your sessions after they have been recorded </a:t>
            </a:r>
            <a:endParaRPr lang="en-US" sz="2000" dirty="0">
              <a:solidFill>
                <a:srgbClr val="262223"/>
              </a:solidFill>
              <a:latin typeface="Gotham Narrow 4r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sz="2000" b="1" dirty="0">
              <a:solidFill>
                <a:srgbClr val="000000"/>
              </a:solidFill>
              <a:latin typeface="Gotham Narrow Ligh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F1DFB2B-28AC-4CF6-A8E1-86360510D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71" y="3174409"/>
            <a:ext cx="5822372" cy="236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F5469FB-404D-498A-BD8F-D00D57D8C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357" y="1977541"/>
            <a:ext cx="4025672" cy="418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8618A-AE4C-4ADD-8883-A073BCB8A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3" y="5901805"/>
            <a:ext cx="1039917" cy="95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69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0761" y="863171"/>
            <a:ext cx="1850478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ZOOM</a:t>
            </a:r>
            <a:br>
              <a:rPr lang="en-AU" sz="3200" b="1" dirty="0">
                <a:solidFill>
                  <a:srgbClr val="000000"/>
                </a:solidFill>
                <a:latin typeface="Gotham Narrow Light"/>
              </a:rPr>
            </a:br>
            <a:br>
              <a:rPr lang="en-US" sz="3200" dirty="0"/>
            </a:b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993E4D-70C2-455C-B69E-A48E3F13E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593" y="1729166"/>
            <a:ext cx="3669836" cy="459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85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USING CHAT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8AAEFF-C592-4A8F-BD70-F68FF0732B83}"/>
              </a:ext>
            </a:extLst>
          </p:cNvPr>
          <p:cNvSpPr txBox="1"/>
          <p:nvPr/>
        </p:nvSpPr>
        <p:spPr>
          <a:xfrm>
            <a:off x="872341" y="1417286"/>
            <a:ext cx="9276379" cy="98488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262223"/>
                </a:solidFill>
                <a:effectLst/>
                <a:latin typeface="Gotham Narrow 4r"/>
              </a:rPr>
              <a:t>Using in-meeting chat </a:t>
            </a:r>
            <a:r>
              <a:rPr lang="en-GB" sz="2000" dirty="0">
                <a:solidFill>
                  <a:srgbClr val="262223"/>
                </a:solidFill>
                <a:latin typeface="Gotham Narrow 4r"/>
              </a:rPr>
              <a:t>- </a:t>
            </a:r>
            <a:r>
              <a:rPr lang="en-GB" sz="2000" dirty="0">
                <a:solidFill>
                  <a:srgbClr val="262223"/>
                </a:solidFill>
                <a:latin typeface="Gotham Narrow 4r"/>
                <a:hlinkClick r:id="rId3"/>
              </a:rPr>
              <a:t>https://support.zoom.us/hc/en-us/articles/203650445-In-Meeting-Chat</a:t>
            </a:r>
            <a:r>
              <a:rPr lang="en-GB" sz="2000" dirty="0">
                <a:solidFill>
                  <a:srgbClr val="262223"/>
                </a:solidFill>
                <a:latin typeface="Gotham Narrow 4r"/>
              </a:rPr>
              <a:t> </a:t>
            </a:r>
            <a:endParaRPr lang="en-GB" sz="2000" b="0" i="0" dirty="0">
              <a:solidFill>
                <a:srgbClr val="262223"/>
              </a:solidFill>
              <a:effectLst/>
              <a:latin typeface="Gotham Narrow 4r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C829D9E-5E74-4944-BE09-7032FF10D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42" y="2187579"/>
            <a:ext cx="3753470" cy="397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F824BCA-E45E-4564-AE0F-F4CA95F2D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213" y="2298757"/>
            <a:ext cx="5994907" cy="385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AC9D5A-F3E7-475E-925A-8A74657CB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16" y="4697981"/>
            <a:ext cx="792249" cy="742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4F7FC-5C9D-4A69-8A2B-28A44B5C14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88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BASIC NAVIGATION AND TOOLS WITHIN ZOOM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CDDE2-2201-4C23-8256-7FC8D6C16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054"/>
          <a:stretch/>
        </p:blipFill>
        <p:spPr>
          <a:xfrm>
            <a:off x="316101" y="5359654"/>
            <a:ext cx="11215498" cy="9385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2E62DB-93E2-4DBE-81E5-03070C4F9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59" y="1322145"/>
            <a:ext cx="3945229" cy="3890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4DE9F4-AFDB-48BB-85B3-13DC0A6F1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93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BASIC NAVIGATION AND TOOLS WITHIN ZOOM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CDDE2-2201-4C23-8256-7FC8D6C16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054"/>
          <a:stretch/>
        </p:blipFill>
        <p:spPr>
          <a:xfrm>
            <a:off x="316101" y="5359654"/>
            <a:ext cx="11215498" cy="938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EC031-4758-4E4E-B05E-92CF101E6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401" y="2971530"/>
            <a:ext cx="2992257" cy="2240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8CEF2D-3A8D-4A8A-B387-55148E88B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06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BASIC NAVIGATION AND TOOLS WITHIN ZOOM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CDDE2-2201-4C23-8256-7FC8D6C16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054"/>
          <a:stretch/>
        </p:blipFill>
        <p:spPr>
          <a:xfrm>
            <a:off x="316101" y="5359654"/>
            <a:ext cx="11215498" cy="938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FD916B-4CDF-4C8A-AEC4-A346DD8C8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56409"/>
            <a:ext cx="3110593" cy="4029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196F90-17A4-4218-8D80-9EBD85C60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38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BASIC NAVIGATION AND TOOLS WITHIN ZOOM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CDDE2-2201-4C23-8256-7FC8D6C16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054"/>
          <a:stretch/>
        </p:blipFill>
        <p:spPr>
          <a:xfrm>
            <a:off x="316101" y="5359654"/>
            <a:ext cx="11215498" cy="9385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70491B-D0D9-4EEC-A8A0-5E5E16455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123" y="1535257"/>
            <a:ext cx="4570939" cy="3640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1A4B0-4B88-4B77-9CC1-66B7A89BB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41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C86DFD-5805-4FD3-88EF-69F1F8021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449"/>
          <a:stretch/>
        </p:blipFill>
        <p:spPr>
          <a:xfrm>
            <a:off x="-4202" y="0"/>
            <a:ext cx="12192000" cy="6868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7726" y="429744"/>
            <a:ext cx="10876548" cy="314291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chemeClr val="bg1"/>
                </a:solidFill>
                <a:ea typeface="+mn-ea"/>
                <a:cs typeface="+mn-cs"/>
              </a:rPr>
              <a:t>Zoom into Zoom and Blackboard Collaborate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6E2A7F-50B2-4A30-9D28-B0017B929D18}"/>
              </a:ext>
            </a:extLst>
          </p:cNvPr>
          <p:cNvSpPr/>
          <p:nvPr/>
        </p:nvSpPr>
        <p:spPr>
          <a:xfrm>
            <a:off x="7079576" y="6303254"/>
            <a:ext cx="49407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Gotham Narrow Bold" pitchFamily="50" charset="0"/>
              </a:rPr>
              <a:t>LEARNING FUTURES</a:t>
            </a:r>
            <a:endParaRPr lang="en-AU" sz="3600" b="1" dirty="0">
              <a:solidFill>
                <a:schemeClr val="bg1"/>
              </a:solidFill>
              <a:latin typeface="Gotham Narrow Bold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3EEBAD-6D41-4D93-AA46-6D55EBB4EAE9}"/>
              </a:ext>
            </a:extLst>
          </p:cNvPr>
          <p:cNvSpPr txBox="1"/>
          <p:nvPr/>
        </p:nvSpPr>
        <p:spPr>
          <a:xfrm>
            <a:off x="294740" y="6408765"/>
            <a:ext cx="6104713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fontAlgn="base"/>
            <a:r>
              <a:rPr lang="en-US" b="1" dirty="0">
                <a:solidFill>
                  <a:schemeClr val="bg1"/>
                </a:solidFill>
                <a:latin typeface="Gotham Narrow Light"/>
              </a:rPr>
              <a:t>Presenter: Emina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12" name="Picture 11" descr="A picture containing car&#10;&#10;Description automatically generated">
            <a:extLst>
              <a:ext uri="{FF2B5EF4-FFF2-40B4-BE49-F238E27FC236}">
                <a16:creationId xmlns:a16="http://schemas.microsoft.com/office/drawing/2014/main" id="{CC2537E1-7AC7-4316-B381-B5AAB578D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270" y="1415952"/>
            <a:ext cx="686816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65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BASIC NAVIGATION AND TOOLS WITHIN ZOOM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CDDE2-2201-4C23-8256-7FC8D6C16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054"/>
          <a:stretch/>
        </p:blipFill>
        <p:spPr>
          <a:xfrm>
            <a:off x="316101" y="5359654"/>
            <a:ext cx="11215498" cy="9385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E06DF1-1527-4907-AFF5-DF2199209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743" y="0"/>
            <a:ext cx="327916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B82D8F-B6B3-4004-A3DF-D048CD7A1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73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BASIC NAVIGATION AND TOOLS WITHIN ZOOM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3416AC-49B2-48DE-95DB-88DBACBA1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48"/>
          <a:stretch/>
        </p:blipFill>
        <p:spPr>
          <a:xfrm>
            <a:off x="488085" y="5266100"/>
            <a:ext cx="11215498" cy="864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EF3054-64B3-450C-A87C-B8A8D0D5A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85" y="235617"/>
            <a:ext cx="7573222" cy="4948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06827A-C404-489D-B43A-24F3F450E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97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BASIC NAVIGATION AND TOOLS WITHIN ZOOM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3416AC-49B2-48DE-95DB-88DBACBA1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48"/>
          <a:stretch/>
        </p:blipFill>
        <p:spPr>
          <a:xfrm>
            <a:off x="488085" y="5266100"/>
            <a:ext cx="11215498" cy="8645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250F56-D8F4-410C-A8DE-1701224B9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68" y="3983204"/>
            <a:ext cx="3452132" cy="1119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FC6434-526D-4F61-8D6F-D249E4287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76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BASIC NAVIGATION AND TOOLS WITHIN ZOOM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3416AC-49B2-48DE-95DB-88DBACBA1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48"/>
          <a:stretch/>
        </p:blipFill>
        <p:spPr>
          <a:xfrm>
            <a:off x="488085" y="5266100"/>
            <a:ext cx="11215498" cy="8645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A753C4-0A9A-44C9-9816-63CFAB869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393" y="2579915"/>
            <a:ext cx="3650073" cy="2620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EB2946-AB4B-4E6C-8BF5-DF7A7B5CF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21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BASIC NAVIGATION AND TOOLS WITHIN ZOOM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3416AC-49B2-48DE-95DB-88DBACBA1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48"/>
          <a:stretch/>
        </p:blipFill>
        <p:spPr>
          <a:xfrm>
            <a:off x="488085" y="5266100"/>
            <a:ext cx="11215498" cy="8645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01C261-7D08-48F5-B778-03B3AD0A2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246" y="1172528"/>
            <a:ext cx="4068891" cy="3947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D205FA-CA1A-4541-AFC7-8AA571E60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31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BASIC NAVIGATION AND TOOLS WITHIN ZOOM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3416AC-49B2-48DE-95DB-88DBACBA1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48"/>
          <a:stretch/>
        </p:blipFill>
        <p:spPr>
          <a:xfrm>
            <a:off x="488085" y="5266100"/>
            <a:ext cx="11215498" cy="864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B70958-A997-453D-87E8-595982DE5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604" y="3086100"/>
            <a:ext cx="3466730" cy="2007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195CF4-A6A9-4B61-8BE1-23589FD16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6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MANAGING PARTICIPANTS AND SHARING OF SCREENS/WHITEBOARD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872341" y="1417286"/>
            <a:ext cx="9276379" cy="98488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262223"/>
                </a:solidFill>
                <a:effectLst/>
                <a:latin typeface="Gotham Narrow 4r"/>
              </a:rPr>
              <a:t>Managing participants - </a:t>
            </a:r>
            <a:r>
              <a:rPr lang="en-GB" sz="2000" b="0" i="0" dirty="0">
                <a:solidFill>
                  <a:srgbClr val="262223"/>
                </a:solidFill>
                <a:effectLst/>
                <a:latin typeface="Gotham Narrow 4r"/>
                <a:hlinkClick r:id="rId3"/>
              </a:rPr>
              <a:t>https://support.zoom.us/hc/en-us/articles/115005759423-Managing-participants-in-a-meeting</a:t>
            </a:r>
            <a:r>
              <a:rPr lang="en-GB" sz="2000" b="0" i="0" dirty="0">
                <a:solidFill>
                  <a:srgbClr val="262223"/>
                </a:solidFill>
                <a:effectLst/>
                <a:latin typeface="Gotham Narrow 4r"/>
              </a:rPr>
              <a:t>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97E9805-1485-4DFF-9482-A08F3175D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279" y="2465479"/>
            <a:ext cx="8105441" cy="401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335284-4FA2-4029-BF95-B2B00F315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  <p:pic>
        <p:nvPicPr>
          <p:cNvPr id="4" name="Picture 3" descr="A picture containing car&#10;&#10;Description automatically generated">
            <a:extLst>
              <a:ext uri="{FF2B5EF4-FFF2-40B4-BE49-F238E27FC236}">
                <a16:creationId xmlns:a16="http://schemas.microsoft.com/office/drawing/2014/main" id="{0B87E7E5-3616-4877-9A48-8AD1472024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829"/>
          <a:stretch/>
        </p:blipFill>
        <p:spPr>
          <a:xfrm>
            <a:off x="1240171" y="4238939"/>
            <a:ext cx="3197420" cy="240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02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MANAGING PARTICIPANTS AND SHARING OF SCREENS/WHITEBOARD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872341" y="1417286"/>
            <a:ext cx="9276379" cy="98488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62223"/>
                </a:solidFill>
                <a:latin typeface="Gotham Narrow 4r"/>
              </a:rPr>
              <a:t>Annotation tools - </a:t>
            </a:r>
            <a:r>
              <a:rPr lang="en-GB" sz="2000" dirty="0">
                <a:solidFill>
                  <a:srgbClr val="262223"/>
                </a:solidFill>
                <a:latin typeface="Gotham Narrow 4r"/>
                <a:hlinkClick r:id="rId3"/>
              </a:rPr>
              <a:t>https://support.zoom.us/hc/en-us/articles/115005706806-Using-annotation-tools-on-a-shared-screen-or-whiteboard</a:t>
            </a:r>
            <a:r>
              <a:rPr lang="en-GB" sz="2000" dirty="0">
                <a:solidFill>
                  <a:srgbClr val="262223"/>
                </a:solidFill>
                <a:latin typeface="Gotham Narrow 4r"/>
              </a:rPr>
              <a:t> </a:t>
            </a:r>
            <a:r>
              <a:rPr lang="en-GB" sz="2000" b="0" i="0" dirty="0">
                <a:solidFill>
                  <a:srgbClr val="262223"/>
                </a:solidFill>
                <a:effectLst/>
                <a:latin typeface="Gotham Narrow 4r"/>
              </a:rPr>
              <a:t>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A0D5042-A4A7-4232-B14E-0F17AE7E6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14" y="3090446"/>
            <a:ext cx="10959685" cy="67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2C240B-EA3B-4B96-9E9C-F688F6393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0F5209F-AF30-492C-A29A-5EBAB927FD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157" y="4300992"/>
            <a:ext cx="2279443" cy="227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638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MANAGING PARTICIPANTS AND SHARING OF SCREENS/WHITEBOARD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872341" y="1417286"/>
            <a:ext cx="9276379" cy="98488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262223"/>
                </a:solidFill>
                <a:effectLst/>
                <a:latin typeface="Gotham Narrow 4r"/>
              </a:rPr>
              <a:t>Whiteboard- </a:t>
            </a:r>
            <a:r>
              <a:rPr lang="en-GB" sz="2000" b="0" i="0" dirty="0">
                <a:solidFill>
                  <a:srgbClr val="262223"/>
                </a:solidFill>
                <a:effectLst/>
                <a:latin typeface="Gotham Narrow 4r"/>
                <a:hlinkClick r:id="rId3"/>
              </a:rPr>
              <a:t>https://support.zoom.us/hc/en-us/articles/115005759423-Managing-participants-in-a-meeting</a:t>
            </a:r>
            <a:r>
              <a:rPr lang="en-GB" sz="2000" b="0" i="0" dirty="0">
                <a:solidFill>
                  <a:srgbClr val="262223"/>
                </a:solidFill>
                <a:effectLst/>
                <a:latin typeface="Gotham Narrow 4r"/>
              </a:rPr>
              <a:t>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C6AE88C-8A9C-4098-BE0F-47798BA51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14" y="4763607"/>
            <a:ext cx="10959685" cy="67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07B7A547-D246-4588-BA82-C8E7A42E0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451" y="2402171"/>
            <a:ext cx="2360158" cy="223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2A8874-AA55-4A1A-A604-C17BD51813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822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SCEDULING AND SETTING UP REPEAT SESSIONS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70" y="1564243"/>
            <a:ext cx="5822373" cy="252376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262223"/>
                </a:solidFill>
                <a:effectLst/>
                <a:latin typeface="Gotham Narrow 4r"/>
              </a:rPr>
              <a:t>Scheduling meetings - </a:t>
            </a:r>
            <a:r>
              <a:rPr lang="en-GB" sz="2000" b="0" i="0" dirty="0">
                <a:solidFill>
                  <a:srgbClr val="262223"/>
                </a:solidFill>
                <a:effectLst/>
                <a:latin typeface="Gotham Narrow 4r"/>
                <a:hlinkClick r:id="rId3"/>
              </a:rPr>
              <a:t>https://support.zoom.us/hc/en-us/articles/201362413-Scheduling-meetings</a:t>
            </a:r>
            <a:r>
              <a:rPr lang="en-GB" sz="2000" b="0" i="0" dirty="0">
                <a:solidFill>
                  <a:srgbClr val="262223"/>
                </a:solidFill>
                <a:effectLst/>
                <a:latin typeface="Gotham Narrow 4r"/>
              </a:rPr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262223"/>
                </a:solidFill>
                <a:effectLst/>
                <a:latin typeface="Gotham Narrow 4r"/>
              </a:rPr>
              <a:t>Scheduling recurring meetings - </a:t>
            </a:r>
            <a:r>
              <a:rPr lang="en-GB" sz="2000" b="0" i="0" dirty="0">
                <a:solidFill>
                  <a:srgbClr val="262223"/>
                </a:solidFill>
                <a:effectLst/>
                <a:latin typeface="Gotham Narrow 4r"/>
                <a:hlinkClick r:id="rId4"/>
              </a:rPr>
              <a:t>https://support.zoom.us/hc/en-us/articles/214973206-Scheduling-recurring-meetings</a:t>
            </a:r>
            <a:r>
              <a:rPr lang="en-GB" sz="2000" b="0" i="0" dirty="0">
                <a:solidFill>
                  <a:srgbClr val="262223"/>
                </a:solidFill>
                <a:effectLst/>
                <a:latin typeface="Gotham Narrow 4r"/>
              </a:rPr>
              <a:t>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C0288-366A-4A7C-B9CB-5ADC225D7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FA301115-0D58-4679-9D46-CF930EEDB6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6467" y="2472267"/>
            <a:ext cx="4003674" cy="400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2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SESSION PLAN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0F20B4-D421-4B82-AB65-3A04407763A9}"/>
              </a:ext>
            </a:extLst>
          </p:cNvPr>
          <p:cNvSpPr txBox="1"/>
          <p:nvPr/>
        </p:nvSpPr>
        <p:spPr>
          <a:xfrm>
            <a:off x="484224" y="1356733"/>
            <a:ext cx="10443528" cy="178510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fontAlgn="base"/>
            <a:r>
              <a:rPr lang="en-AU" sz="2800" b="1" dirty="0">
                <a:solidFill>
                  <a:srgbClr val="000000"/>
                </a:solidFill>
                <a:latin typeface="Gotham Narrow Light"/>
              </a:rPr>
              <a:t>2 PARTS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AU" sz="2800" b="1" dirty="0">
                <a:solidFill>
                  <a:srgbClr val="000000"/>
                </a:solidFill>
                <a:latin typeface="Gotham Narrow Light"/>
              </a:rPr>
              <a:t>Blackboard Collaborate and Zoom </a:t>
            </a:r>
            <a:endParaRPr lang="en-US" sz="2800" b="1" dirty="0">
              <a:solidFill>
                <a:srgbClr val="000000"/>
              </a:solidFill>
              <a:latin typeface="Gotham Narrow Ligh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0000"/>
              </a:solidFill>
              <a:latin typeface="Gotham Narrow Ligh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0000"/>
              </a:solidFill>
              <a:latin typeface="Gotham Narrow Ligh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CA817E9-A0AD-4402-92E0-EA3432940A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71" t="34017" r="-200" b="39579"/>
          <a:stretch/>
        </p:blipFill>
        <p:spPr>
          <a:xfrm>
            <a:off x="704967" y="3933182"/>
            <a:ext cx="3399712" cy="271380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D30C229-69C0-4F8B-B394-20A51E8E48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1" t="42821" r="50000" b="33076"/>
          <a:stretch/>
        </p:blipFill>
        <p:spPr>
          <a:xfrm>
            <a:off x="7171594" y="3554917"/>
            <a:ext cx="3402621" cy="2479431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0471E1F-5E99-4512-AD84-7980CCBDF1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19" t="12464" r="31346" b="12088"/>
          <a:stretch/>
        </p:blipFill>
        <p:spPr>
          <a:xfrm>
            <a:off x="1750660" y="2443402"/>
            <a:ext cx="1766264" cy="1909731"/>
          </a:xfrm>
          <a:prstGeom prst="rect">
            <a:avLst/>
          </a:prstGeom>
        </p:spPr>
      </p:pic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4B61082F-F396-4918-9ADB-7026CFA6FE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86" b="21184"/>
          <a:stretch/>
        </p:blipFill>
        <p:spPr>
          <a:xfrm>
            <a:off x="7361115" y="2042640"/>
            <a:ext cx="4170484" cy="164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92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C65964-C63B-4057-BB89-B4832FA91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940" y="303062"/>
            <a:ext cx="8683360" cy="64406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CC0B99-A53C-483D-9CA5-870E1424E59D}"/>
              </a:ext>
            </a:extLst>
          </p:cNvPr>
          <p:cNvSpPr/>
          <p:nvPr/>
        </p:nvSpPr>
        <p:spPr>
          <a:xfrm>
            <a:off x="3077935" y="3706586"/>
            <a:ext cx="1159329" cy="12246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DE0C8-F4A9-400D-AB8D-9E0580EF9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729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8E3FF6-F01F-4E21-9022-777ECB67A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177" y="16329"/>
            <a:ext cx="510063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CC0B99-A53C-483D-9CA5-870E1424E59D}"/>
              </a:ext>
            </a:extLst>
          </p:cNvPr>
          <p:cNvSpPr/>
          <p:nvPr/>
        </p:nvSpPr>
        <p:spPr>
          <a:xfrm>
            <a:off x="6531429" y="6237514"/>
            <a:ext cx="1143000" cy="4082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9D979C-802C-4618-8AA3-A2A74B4B8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E38AEA-0486-44AB-A22E-9F097EA64E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732"/>
          <a:stretch/>
        </p:blipFill>
        <p:spPr>
          <a:xfrm flipH="1">
            <a:off x="4632" y="1405477"/>
            <a:ext cx="2196699" cy="433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042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3D3E8C-C730-4A15-9E39-EFEE440CE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259" y="1413102"/>
            <a:ext cx="7644177" cy="4031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3AB820-0705-4FA8-A9DE-37237FECA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396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TAKING ATTENDANCE OF A ZOOM SESSION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70" y="1564243"/>
            <a:ext cx="9937173" cy="98488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62223"/>
                </a:solidFill>
                <a:latin typeface="Gotham Narrow 4r"/>
              </a:rPr>
              <a:t>Taking attendance of a zoom session - </a:t>
            </a:r>
            <a:r>
              <a:rPr lang="en-GB" sz="2000" dirty="0">
                <a:solidFill>
                  <a:srgbClr val="262223"/>
                </a:solidFill>
                <a:latin typeface="Gotham Narrow 4r"/>
                <a:hlinkClick r:id="rId3"/>
              </a:rPr>
              <a:t>https://support.zoom.us/hc/en-us/articles/211579443-Setting-up-registration-for-a-meeting</a:t>
            </a:r>
            <a:r>
              <a:rPr lang="en-GB" sz="2000" dirty="0">
                <a:solidFill>
                  <a:srgbClr val="262223"/>
                </a:solidFill>
                <a:latin typeface="Gotham Narrow 4r"/>
              </a:rPr>
              <a:t> </a:t>
            </a:r>
            <a:endParaRPr lang="en-GB" sz="2000" b="0" i="0" dirty="0">
              <a:solidFill>
                <a:srgbClr val="262223"/>
              </a:solidFill>
              <a:effectLst/>
              <a:latin typeface="Gotham Narrow 4r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D04CD942-13DF-459F-9C10-C08A4FF67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014" y="2347976"/>
            <a:ext cx="7171278" cy="392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01062D-0721-4BBE-9734-1FBAC4504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801C167-D975-4F5A-982D-4EB43FF4C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1050" y="2664909"/>
            <a:ext cx="3790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933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POLLING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70" y="1564243"/>
            <a:ext cx="9937173" cy="129266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262223"/>
                </a:solidFill>
                <a:effectLst/>
                <a:latin typeface="Gotham Narrow 4r"/>
              </a:rPr>
              <a:t>Polling - </a:t>
            </a:r>
            <a:r>
              <a:rPr lang="en-GB" sz="2000" b="0" i="0" dirty="0">
                <a:solidFill>
                  <a:srgbClr val="262223"/>
                </a:solidFill>
                <a:effectLst/>
                <a:latin typeface="Gotham Narrow 4r"/>
                <a:hlinkClick r:id="rId3"/>
              </a:rPr>
              <a:t>https://support.zoom.us/hc/en-us/articles/213756303-Polling-for-meetings</a:t>
            </a:r>
            <a:r>
              <a:rPr lang="en-GB" sz="2000" b="0" i="0" dirty="0">
                <a:solidFill>
                  <a:srgbClr val="262223"/>
                </a:solidFill>
                <a:effectLst/>
                <a:latin typeface="Gotham Narrow 4r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62223"/>
                </a:solidFill>
                <a:latin typeface="Gotham Narrow 4r"/>
              </a:rPr>
              <a:t>Log into Zoom using this link via the web - </a:t>
            </a:r>
            <a:r>
              <a:rPr lang="en-GB" sz="2000" dirty="0">
                <a:solidFill>
                  <a:srgbClr val="262223"/>
                </a:solidFill>
                <a:latin typeface="Gotham Narrow 4r"/>
                <a:hlinkClick r:id="rId4"/>
              </a:rPr>
              <a:t>https://zoom.us/signin</a:t>
            </a:r>
            <a:r>
              <a:rPr lang="en-GB" sz="2000" dirty="0">
                <a:solidFill>
                  <a:srgbClr val="262223"/>
                </a:solidFill>
                <a:latin typeface="Gotham Narrow 4r"/>
              </a:rPr>
              <a:t>  </a:t>
            </a:r>
            <a:endParaRPr lang="en-GB" sz="2000" b="0" i="0" dirty="0">
              <a:solidFill>
                <a:srgbClr val="262223"/>
              </a:solidFill>
              <a:effectLst/>
              <a:latin typeface="Gotham Narrow 4r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3F9D54-4FA4-4169-A693-9A02712F2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7DFA6D5-6EB6-4AD3-BF94-E1D0D2623E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181" y="2856905"/>
            <a:ext cx="3790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343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POLLING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6FC09C-DD60-4455-87CD-2F58C9AAA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84" y="2267144"/>
            <a:ext cx="11620500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76F1CC-0269-41C0-A507-C202536C5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850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POLLING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596D7-9074-429C-A5C9-4A4AA04A5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22" b="5622"/>
          <a:stretch/>
        </p:blipFill>
        <p:spPr>
          <a:xfrm>
            <a:off x="942891" y="1236688"/>
            <a:ext cx="10060772" cy="5621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98D86D-5D5D-4368-9FD4-A33613778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818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POLLING</a:t>
            </a:r>
            <a:endParaRPr lang="en-US" sz="3200" dirty="0"/>
          </a:p>
        </p:txBody>
      </p:sp>
      <p:pic>
        <p:nvPicPr>
          <p:cNvPr id="6146" name="Picture 2" descr="titles">
            <a:extLst>
              <a:ext uri="{FF2B5EF4-FFF2-40B4-BE49-F238E27FC236}">
                <a16:creationId xmlns:a16="http://schemas.microsoft.com/office/drawing/2014/main" id="{2B64BAA0-1C64-44D0-B552-2AECFE3F6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0" y="1508079"/>
            <a:ext cx="9449935" cy="464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00B4D0-DF96-45DC-B038-4F8558468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084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POLLING</a:t>
            </a:r>
            <a:endParaRPr lang="en-US" sz="3200" dirty="0"/>
          </a:p>
        </p:txBody>
      </p:sp>
      <p:pic>
        <p:nvPicPr>
          <p:cNvPr id="7170" name="Picture 2" descr="answers">
            <a:extLst>
              <a:ext uri="{FF2B5EF4-FFF2-40B4-BE49-F238E27FC236}">
                <a16:creationId xmlns:a16="http://schemas.microsoft.com/office/drawing/2014/main" id="{9E8561D6-558C-421D-B295-2A9AE75B7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8" y="304800"/>
            <a:ext cx="522922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45EE3E-3329-4908-AC60-927BF98D7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648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POLLING</a:t>
            </a:r>
            <a:endParaRPr lang="en-US" sz="3200" dirty="0"/>
          </a:p>
        </p:txBody>
      </p:sp>
      <p:pic>
        <p:nvPicPr>
          <p:cNvPr id="8194" name="Picture 2" descr="polls button">
            <a:extLst>
              <a:ext uri="{FF2B5EF4-FFF2-40B4-BE49-F238E27FC236}">
                <a16:creationId xmlns:a16="http://schemas.microsoft.com/office/drawing/2014/main" id="{013F7E5F-1AE0-4D94-9AC3-939DCE0CD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186" y="1026389"/>
            <a:ext cx="8820830" cy="56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B98454-DC0D-42BD-B402-3E5A2A177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64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SESSION PLAN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0F20B4-D421-4B82-AB65-3A04407763A9}"/>
              </a:ext>
            </a:extLst>
          </p:cNvPr>
          <p:cNvSpPr txBox="1"/>
          <p:nvPr/>
        </p:nvSpPr>
        <p:spPr>
          <a:xfrm>
            <a:off x="484224" y="1356733"/>
            <a:ext cx="10443528" cy="409342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fontAlgn="base"/>
            <a:r>
              <a:rPr lang="en-AU" sz="2800" b="1" dirty="0">
                <a:solidFill>
                  <a:srgbClr val="000000"/>
                </a:solidFill>
                <a:latin typeface="Gotham Narrow Light"/>
              </a:rPr>
              <a:t>Blackboard Collaborate </a:t>
            </a:r>
          </a:p>
          <a:p>
            <a:pPr fontAlgn="base"/>
            <a:endParaRPr lang="en-US" sz="2800" b="1" dirty="0">
              <a:solidFill>
                <a:srgbClr val="000000"/>
              </a:solidFill>
              <a:latin typeface="Gotham Narrow Ligh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62223"/>
                </a:solidFill>
                <a:latin typeface="Gotham Narrow 4r"/>
              </a:rPr>
              <a:t>How do I access Collaborate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62223"/>
                </a:solidFill>
                <a:latin typeface="Gotham Narrow 4r"/>
              </a:rPr>
              <a:t>A deep look at the interface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62223"/>
                </a:solidFill>
                <a:latin typeface="Gotham Narrow 4r"/>
              </a:rPr>
              <a:t>Whiteboard and Annotation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62223"/>
                </a:solidFill>
                <a:latin typeface="Gotham Narrow 4r"/>
              </a:rPr>
              <a:t>Polling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62223"/>
                </a:solidFill>
                <a:latin typeface="Gotham Narrow 4r"/>
              </a:rPr>
              <a:t>Sharing Screen, Application and Files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62223"/>
                </a:solidFill>
                <a:latin typeface="Gotham Narrow 4r"/>
              </a:rPr>
              <a:t>Recording and reporting attendance</a:t>
            </a:r>
            <a:endParaRPr lang="en-US" sz="2800" dirty="0">
              <a:solidFill>
                <a:srgbClr val="262223"/>
              </a:solidFill>
              <a:latin typeface="Gotham Narrow 4r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0000"/>
              </a:solidFill>
              <a:latin typeface="Gotham Narrow Ligh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399497-D3A5-4A2F-9DAC-99733CB0F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383" y="2885386"/>
            <a:ext cx="3771216" cy="346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344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POLLING</a:t>
            </a:r>
            <a:endParaRPr lang="en-US" sz="3200" dirty="0"/>
          </a:p>
        </p:txBody>
      </p:sp>
      <p:pic>
        <p:nvPicPr>
          <p:cNvPr id="9218" name="Picture 2" descr="launch poll">
            <a:extLst>
              <a:ext uri="{FF2B5EF4-FFF2-40B4-BE49-F238E27FC236}">
                <a16:creationId xmlns:a16="http://schemas.microsoft.com/office/drawing/2014/main" id="{D885D072-2F9D-45FE-BA1D-18ACE0039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7" t="5952" r="26841" b="9524"/>
          <a:stretch/>
        </p:blipFill>
        <p:spPr bwMode="auto">
          <a:xfrm>
            <a:off x="841376" y="396544"/>
            <a:ext cx="4838700" cy="633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BFD34F-D4CD-430B-BFE2-E221DF578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382" y="446365"/>
            <a:ext cx="4657725" cy="6238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6D9DFE-F1C7-4269-AC5B-12CDB4B6D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26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POLLING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34EA91-FA1B-4588-8832-608F81F35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787" y="419274"/>
            <a:ext cx="4443413" cy="6019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5D950E-BCB8-4642-A988-FFF20EA95071}"/>
              </a:ext>
            </a:extLst>
          </p:cNvPr>
          <p:cNvSpPr txBox="1"/>
          <p:nvPr/>
        </p:nvSpPr>
        <p:spPr>
          <a:xfrm>
            <a:off x="660070" y="1564243"/>
            <a:ext cx="9937173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l"/>
            <a:r>
              <a:rPr lang="en-GB" sz="2000" dirty="0">
                <a:solidFill>
                  <a:srgbClr val="262223"/>
                </a:solidFill>
                <a:latin typeface="Gotham Narrow 4r"/>
              </a:rPr>
              <a:t>Student view</a:t>
            </a:r>
            <a:endParaRPr lang="en-AU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BBA0FB-566E-4CBA-9382-84D5D43A3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AEA5B23-1AEE-4B92-946B-C8598C768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100" y="2502207"/>
            <a:ext cx="377190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353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POLLING</a:t>
            </a:r>
            <a:endParaRPr lang="en-US" sz="3200" dirty="0"/>
          </a:p>
        </p:txBody>
      </p:sp>
      <p:pic>
        <p:nvPicPr>
          <p:cNvPr id="10242" name="Picture 2" descr="poll">
            <a:extLst>
              <a:ext uri="{FF2B5EF4-FFF2-40B4-BE49-F238E27FC236}">
                <a16:creationId xmlns:a16="http://schemas.microsoft.com/office/drawing/2014/main" id="{9F845A49-802B-40B7-AA04-A9E7AC877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7" t="6666" r="20051" b="7619"/>
          <a:stretch/>
        </p:blipFill>
        <p:spPr bwMode="auto">
          <a:xfrm>
            <a:off x="3918857" y="457200"/>
            <a:ext cx="5274129" cy="587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02FD0C-265A-4C65-B299-1C08EC60EAE9}"/>
              </a:ext>
            </a:extLst>
          </p:cNvPr>
          <p:cNvSpPr txBox="1"/>
          <p:nvPr/>
        </p:nvSpPr>
        <p:spPr>
          <a:xfrm>
            <a:off x="660070" y="1564243"/>
            <a:ext cx="9937173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l"/>
            <a:r>
              <a:rPr lang="en-GB" sz="2000" dirty="0">
                <a:solidFill>
                  <a:srgbClr val="262223"/>
                </a:solidFill>
                <a:latin typeface="Gotham Narrow 4r"/>
              </a:rPr>
              <a:t>Academic view</a:t>
            </a:r>
            <a:endParaRPr lang="en-AU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82E11-A51E-452D-92C3-C93C87E79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091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POLLING</a:t>
            </a:r>
            <a:endParaRPr lang="en-US" sz="3200" dirty="0"/>
          </a:p>
        </p:txBody>
      </p:sp>
      <p:pic>
        <p:nvPicPr>
          <p:cNvPr id="11266" name="Picture 2" descr="share results">
            <a:extLst>
              <a:ext uri="{FF2B5EF4-FFF2-40B4-BE49-F238E27FC236}">
                <a16:creationId xmlns:a16="http://schemas.microsoft.com/office/drawing/2014/main" id="{D223AC5D-C770-4C0C-9F50-A3B8B1FD39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5" t="5476" r="23209" b="8095"/>
          <a:stretch/>
        </p:blipFill>
        <p:spPr bwMode="auto">
          <a:xfrm>
            <a:off x="4245429" y="375556"/>
            <a:ext cx="4620985" cy="592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CEA415-002A-4CA1-814E-9671E63DC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CEAF94-CD4A-4126-B3C9-758DA5381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85189"/>
            <a:ext cx="3790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7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POLLING</a:t>
            </a:r>
            <a:endParaRPr lang="en-US" sz="3200" dirty="0"/>
          </a:p>
        </p:txBody>
      </p:sp>
      <p:pic>
        <p:nvPicPr>
          <p:cNvPr id="12290" name="Picture 2" descr="student results window">
            <a:extLst>
              <a:ext uri="{FF2B5EF4-FFF2-40B4-BE49-F238E27FC236}">
                <a16:creationId xmlns:a16="http://schemas.microsoft.com/office/drawing/2014/main" id="{CF71654C-6F38-4102-85BF-B23F26A5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13" y="604838"/>
            <a:ext cx="4219575" cy="56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CD9364-C652-415F-AD25-4CE0105EBFCA}"/>
              </a:ext>
            </a:extLst>
          </p:cNvPr>
          <p:cNvSpPr txBox="1"/>
          <p:nvPr/>
        </p:nvSpPr>
        <p:spPr>
          <a:xfrm>
            <a:off x="660070" y="1564243"/>
            <a:ext cx="9937173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l"/>
            <a:r>
              <a:rPr lang="en-GB" sz="2000" dirty="0">
                <a:solidFill>
                  <a:srgbClr val="262223"/>
                </a:solidFill>
                <a:latin typeface="Gotham Narrow 4r"/>
              </a:rPr>
              <a:t>Student view</a:t>
            </a:r>
            <a:endParaRPr lang="en-AU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D586F1-9977-4C12-B7D1-DE5804AE3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460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POLLING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D9364-C652-415F-AD25-4CE0105EBFCA}"/>
              </a:ext>
            </a:extLst>
          </p:cNvPr>
          <p:cNvSpPr txBox="1"/>
          <p:nvPr/>
        </p:nvSpPr>
        <p:spPr>
          <a:xfrm>
            <a:off x="660070" y="1564243"/>
            <a:ext cx="9937173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l"/>
            <a:r>
              <a:rPr lang="en-GB" sz="2000" dirty="0">
                <a:solidFill>
                  <a:srgbClr val="262223"/>
                </a:solidFill>
                <a:latin typeface="Gotham Narrow 4r"/>
              </a:rPr>
              <a:t>Academic view</a:t>
            </a:r>
            <a:endParaRPr lang="en-AU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13314" name="Picture 2" descr="stop share">
            <a:extLst>
              <a:ext uri="{FF2B5EF4-FFF2-40B4-BE49-F238E27FC236}">
                <a16:creationId xmlns:a16="http://schemas.microsoft.com/office/drawing/2014/main" id="{C1820B85-3990-4AF2-80E2-844FEA1E6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5953" r="25578" b="5953"/>
          <a:stretch/>
        </p:blipFill>
        <p:spPr bwMode="auto">
          <a:xfrm>
            <a:off x="4049486" y="571500"/>
            <a:ext cx="4572000" cy="604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219F55-02C7-4B22-BE2D-2D191F1DB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67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POLLING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D9364-C652-415F-AD25-4CE0105EBFCA}"/>
              </a:ext>
            </a:extLst>
          </p:cNvPr>
          <p:cNvSpPr txBox="1"/>
          <p:nvPr/>
        </p:nvSpPr>
        <p:spPr>
          <a:xfrm>
            <a:off x="660070" y="1195288"/>
            <a:ext cx="9937173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l"/>
            <a:r>
              <a:rPr lang="en-GB" sz="2000" dirty="0">
                <a:solidFill>
                  <a:srgbClr val="262223"/>
                </a:solidFill>
                <a:latin typeface="Gotham Narrow 4r"/>
              </a:rPr>
              <a:t>Reports for polling or registrations </a:t>
            </a:r>
            <a:endParaRPr lang="en-AU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CFFB88-709A-420B-ABF9-CD8D04504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829" y="1764297"/>
            <a:ext cx="8626928" cy="4783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B89016-0DCD-4251-9E87-577ACDE26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201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POLLING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D9364-C652-415F-AD25-4CE0105EBFCA}"/>
              </a:ext>
            </a:extLst>
          </p:cNvPr>
          <p:cNvSpPr txBox="1"/>
          <p:nvPr/>
        </p:nvSpPr>
        <p:spPr>
          <a:xfrm>
            <a:off x="660070" y="1195288"/>
            <a:ext cx="9937173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l"/>
            <a:r>
              <a:rPr lang="en-GB" sz="2000" dirty="0">
                <a:solidFill>
                  <a:srgbClr val="262223"/>
                </a:solidFill>
                <a:latin typeface="Gotham Narrow 4r"/>
              </a:rPr>
              <a:t>Reports for polling</a:t>
            </a:r>
            <a:endParaRPr lang="en-AU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14338" name="Picture 2" descr="poll report and from date">
            <a:extLst>
              <a:ext uri="{FF2B5EF4-FFF2-40B4-BE49-F238E27FC236}">
                <a16:creationId xmlns:a16="http://schemas.microsoft.com/office/drawing/2014/main" id="{942D51D1-F1CC-4EB3-A470-79BBD1543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18" y="1764297"/>
            <a:ext cx="7912764" cy="46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1D12CA-84F8-4482-9A5B-B1903AC63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265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POLLING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D9364-C652-415F-AD25-4CE0105EBFCA}"/>
              </a:ext>
            </a:extLst>
          </p:cNvPr>
          <p:cNvSpPr txBox="1"/>
          <p:nvPr/>
        </p:nvSpPr>
        <p:spPr>
          <a:xfrm>
            <a:off x="660070" y="1195288"/>
            <a:ext cx="9937173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l"/>
            <a:r>
              <a:rPr lang="en-GB" sz="2000" dirty="0">
                <a:solidFill>
                  <a:srgbClr val="262223"/>
                </a:solidFill>
                <a:latin typeface="Gotham Narrow 4r"/>
              </a:rPr>
              <a:t>Reports for polling</a:t>
            </a:r>
            <a:endParaRPr lang="en-AU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15362" name="Picture 2" descr="to date and search button">
            <a:extLst>
              <a:ext uri="{FF2B5EF4-FFF2-40B4-BE49-F238E27FC236}">
                <a16:creationId xmlns:a16="http://schemas.microsoft.com/office/drawing/2014/main" id="{2CD060B6-A5DC-4744-86BC-4ACF2B300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49" y="1595398"/>
            <a:ext cx="8094208" cy="487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18941-8065-4E8B-B609-B9D38FE8A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130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POLLING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D9364-C652-415F-AD25-4CE0105EBFCA}"/>
              </a:ext>
            </a:extLst>
          </p:cNvPr>
          <p:cNvSpPr txBox="1"/>
          <p:nvPr/>
        </p:nvSpPr>
        <p:spPr>
          <a:xfrm>
            <a:off x="660070" y="1195288"/>
            <a:ext cx="9937173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l"/>
            <a:r>
              <a:rPr lang="en-GB" sz="2000" dirty="0">
                <a:solidFill>
                  <a:srgbClr val="262223"/>
                </a:solidFill>
                <a:latin typeface="Gotham Narrow 4r"/>
              </a:rPr>
              <a:t>Reports for polling</a:t>
            </a:r>
            <a:endParaRPr lang="en-AU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17410" name="Picture 2" descr="generate button">
            <a:extLst>
              <a:ext uri="{FF2B5EF4-FFF2-40B4-BE49-F238E27FC236}">
                <a16:creationId xmlns:a16="http://schemas.microsoft.com/office/drawing/2014/main" id="{BE886B9D-D2C9-49A4-A52E-EED2D2404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00" y="1945686"/>
            <a:ext cx="9827143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E92F43-19D8-4037-B6FB-9DB4C2971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39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1E5268-86E4-4F76-8689-7C677558A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436" y="2980942"/>
            <a:ext cx="2803024" cy="3507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SESSION PLAN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0F20B4-D421-4B82-AB65-3A04407763A9}"/>
              </a:ext>
            </a:extLst>
          </p:cNvPr>
          <p:cNvSpPr txBox="1"/>
          <p:nvPr/>
        </p:nvSpPr>
        <p:spPr>
          <a:xfrm>
            <a:off x="484224" y="1356733"/>
            <a:ext cx="10443528" cy="480131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fontAlgn="base"/>
            <a:r>
              <a:rPr lang="en-AU" sz="2800" b="1" dirty="0">
                <a:solidFill>
                  <a:srgbClr val="000000"/>
                </a:solidFill>
                <a:latin typeface="Gotham Narrow Light"/>
              </a:rPr>
              <a:t>Zoom</a:t>
            </a:r>
          </a:p>
          <a:p>
            <a:pPr fontAlgn="base"/>
            <a:endParaRPr lang="en-AU" sz="2800" b="1" dirty="0">
              <a:solidFill>
                <a:srgbClr val="000000"/>
              </a:solidFill>
              <a:latin typeface="Gotham Narrow Ligh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0" i="0" dirty="0">
                <a:solidFill>
                  <a:srgbClr val="262223"/>
                </a:solidFill>
                <a:effectLst/>
                <a:latin typeface="Gotham Narrow 4r"/>
              </a:rPr>
              <a:t>Using chat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0" i="0" dirty="0">
                <a:solidFill>
                  <a:srgbClr val="262223"/>
                </a:solidFill>
                <a:effectLst/>
                <a:latin typeface="Gotham Narrow 4r"/>
              </a:rPr>
              <a:t>Basic navigation and tools within Zoom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0" i="0" dirty="0">
                <a:solidFill>
                  <a:srgbClr val="262223"/>
                </a:solidFill>
                <a:effectLst/>
                <a:latin typeface="Gotham Narrow 4r"/>
              </a:rPr>
              <a:t>Managing participants and sharing of screens/whiteboard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0" i="0" dirty="0">
                <a:solidFill>
                  <a:srgbClr val="262223"/>
                </a:solidFill>
                <a:effectLst/>
                <a:latin typeface="Gotham Narrow 4r"/>
              </a:rPr>
              <a:t>Scheduling and setting up repeat sessions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0" i="0" dirty="0">
                <a:solidFill>
                  <a:srgbClr val="262223"/>
                </a:solidFill>
                <a:effectLst/>
                <a:latin typeface="Gotham Narrow 4r"/>
              </a:rPr>
              <a:t>Polling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0" i="0" dirty="0">
                <a:solidFill>
                  <a:srgbClr val="262223"/>
                </a:solidFill>
                <a:effectLst/>
                <a:latin typeface="Gotham Narrow 4r"/>
              </a:rPr>
              <a:t>Using breakout rooms </a:t>
            </a:r>
          </a:p>
          <a:p>
            <a:pPr fontAlgn="base"/>
            <a:r>
              <a:rPr lang="en-AU" sz="2800" b="1" dirty="0">
                <a:solidFill>
                  <a:srgbClr val="000000"/>
                </a:solidFill>
                <a:latin typeface="Gotham Narrow Light"/>
              </a:rPr>
              <a:t> </a:t>
            </a:r>
            <a:endParaRPr lang="en-US" sz="2800" b="1" dirty="0">
              <a:solidFill>
                <a:srgbClr val="000000"/>
              </a:solidFill>
              <a:latin typeface="Gotham Narrow Ligh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0000"/>
              </a:solidFill>
              <a:latin typeface="Gotham Narrow Ligh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0000"/>
              </a:solidFill>
              <a:latin typeface="Gotham Narrow Ligh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</p:spTree>
    <p:extLst>
      <p:ext uri="{BB962C8B-B14F-4D97-AF65-F5344CB8AC3E}">
        <p14:creationId xmlns:p14="http://schemas.microsoft.com/office/powerpoint/2010/main" val="9169285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POLLING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D9364-C652-415F-AD25-4CE0105EBFCA}"/>
              </a:ext>
            </a:extLst>
          </p:cNvPr>
          <p:cNvSpPr txBox="1"/>
          <p:nvPr/>
        </p:nvSpPr>
        <p:spPr>
          <a:xfrm>
            <a:off x="660070" y="1195288"/>
            <a:ext cx="9937173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l"/>
            <a:r>
              <a:rPr lang="en-GB" sz="2000" dirty="0">
                <a:solidFill>
                  <a:srgbClr val="262223"/>
                </a:solidFill>
                <a:latin typeface="Gotham Narrow 4r"/>
              </a:rPr>
              <a:t>Reports for polling</a:t>
            </a:r>
            <a:endParaRPr lang="en-AU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18434" name="Picture 2" descr="download poll report">
            <a:extLst>
              <a:ext uri="{FF2B5EF4-FFF2-40B4-BE49-F238E27FC236}">
                <a16:creationId xmlns:a16="http://schemas.microsoft.com/office/drawing/2014/main" id="{B9C75B9A-DD91-4A7E-BDE0-F88CE4F8A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27" y="2195513"/>
            <a:ext cx="11697013" cy="320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ED2B28-FA16-41D9-B8C1-2F48B3CFA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50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USING BREAKOUT ROOMS 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70" y="1250836"/>
            <a:ext cx="5822373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fontAlgn="base"/>
            <a:r>
              <a:rPr lang="en-AU" dirty="0">
                <a:solidFill>
                  <a:srgbClr val="000000"/>
                </a:solidFill>
                <a:latin typeface="Gotham Narrow Light"/>
              </a:rPr>
              <a:t>Enabling breakout rooms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D5C3A-4DCF-49AC-896E-C6FB4A5C3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351" y="1844615"/>
            <a:ext cx="5983863" cy="4539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181C7F-335D-46DB-A031-718E67E4F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1BBC354-75E3-4FDA-8886-8A3FA078D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98267" y="1247082"/>
            <a:ext cx="4871205" cy="491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301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USING BREAKOUT ROOMS 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70" y="1250836"/>
            <a:ext cx="5822373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fontAlgn="base"/>
            <a:r>
              <a:rPr lang="en-AU" dirty="0">
                <a:solidFill>
                  <a:srgbClr val="000000"/>
                </a:solidFill>
                <a:latin typeface="Gotham Narrow Light"/>
              </a:rPr>
              <a:t>Creating Breakout Rooms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DEDA74-6E08-421B-9554-24C6B122D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66" y="2041313"/>
            <a:ext cx="11274533" cy="76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F38266-BFB2-40C9-8C78-D92B22270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219" y="3134636"/>
            <a:ext cx="6191561" cy="3023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21275F-9886-4B59-8335-9BC68360C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540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USING BREAKOUT ROOMS 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70" y="1250836"/>
            <a:ext cx="5822373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fontAlgn="base"/>
            <a:r>
              <a:rPr lang="en-AU" dirty="0">
                <a:solidFill>
                  <a:srgbClr val="000000"/>
                </a:solidFill>
                <a:latin typeface="Gotham Narrow Light"/>
              </a:rPr>
              <a:t>Options for Breakout Rooms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347B9C-E7F6-4737-9B16-AE31D80A7D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61"/>
          <a:stretch/>
        </p:blipFill>
        <p:spPr>
          <a:xfrm>
            <a:off x="1300176" y="1845264"/>
            <a:ext cx="9591647" cy="4567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A21D7C-B452-4F25-99B9-414661779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9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USING BREAKOUT ROOMS 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70" y="1250836"/>
            <a:ext cx="5822373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fontAlgn="base"/>
            <a:r>
              <a:rPr lang="en-AU" dirty="0">
                <a:solidFill>
                  <a:srgbClr val="000000"/>
                </a:solidFill>
                <a:latin typeface="Gotham Narrow Light"/>
              </a:rPr>
              <a:t>Assigning participants to rooms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262509-9D27-4C59-B639-6C8E395F0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33" y="1844615"/>
            <a:ext cx="11085643" cy="1380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D69439-1C58-4582-BC3D-C198F3C9A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833" y="3925920"/>
            <a:ext cx="10842360" cy="1380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83FC00-5E8C-4CB6-A7E1-CB958C953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0A3B958-993E-4635-B0A4-69B0FCE1E3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442" b="13678"/>
          <a:stretch/>
        </p:blipFill>
        <p:spPr>
          <a:xfrm>
            <a:off x="3692525" y="4616353"/>
            <a:ext cx="3790950" cy="223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428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USING BREAKOUT ROOMS 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70" y="1250836"/>
            <a:ext cx="5822373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fontAlgn="base"/>
            <a:r>
              <a:rPr lang="en-GB" dirty="0">
                <a:solidFill>
                  <a:srgbClr val="000000"/>
                </a:solidFill>
                <a:latin typeface="Gotham Narrow Light"/>
              </a:rPr>
              <a:t>Preparing Breakout Rooms - Move to (participant): Select a room to move the participant to.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BF002D-9C46-494F-AC0A-223739133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372" y="2821180"/>
            <a:ext cx="9248214" cy="1992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3E0A3A-3A15-42C3-BECD-92F5C5375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690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USING BREAKOUT ROOMS 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70" y="1250836"/>
            <a:ext cx="5822373" cy="9233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fontAlgn="base"/>
            <a:r>
              <a:rPr lang="en-GB" dirty="0">
                <a:solidFill>
                  <a:srgbClr val="000000"/>
                </a:solidFill>
                <a:latin typeface="Gotham Narrow Light"/>
              </a:rPr>
              <a:t>Preparing Breakout Rooms - Exchange (participant): Select a participant in another room to swap the selected participant with.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A65A2A-41A1-4A0E-BC19-06A3ADAB6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70" y="2380576"/>
            <a:ext cx="11070771" cy="2096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E81A6-D137-43E9-8178-F32F160E5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477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USING BREAKOUT ROOMS 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70" y="1250836"/>
            <a:ext cx="5822373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fontAlgn="base"/>
            <a:r>
              <a:rPr lang="en-GB" dirty="0">
                <a:solidFill>
                  <a:srgbClr val="000000"/>
                </a:solidFill>
                <a:latin typeface="Gotham Narrow Light"/>
              </a:rPr>
              <a:t>Preparing Breakout Rooms – Add a room: add another breakout room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5D9297-1CBB-4D01-A98D-3EE9DD39F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256" y="1787393"/>
            <a:ext cx="4512940" cy="4985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7A2B64-1C36-4E19-AB37-87E12243C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A21664-86F1-4AF9-9B83-BF293EA09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225" y="2709334"/>
            <a:ext cx="2959374" cy="295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6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USING BREAKOUT ROOMS 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70" y="1250836"/>
            <a:ext cx="5822373" cy="9233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fontAlgn="base"/>
            <a:r>
              <a:rPr lang="en-GB" dirty="0">
                <a:solidFill>
                  <a:srgbClr val="000000"/>
                </a:solidFill>
                <a:latin typeface="Gotham Narrow Light"/>
              </a:rPr>
              <a:t>Preparing Breakout Rooms – Rename/Delete Room: Rename/Delete the selected room. </a:t>
            </a:r>
          </a:p>
          <a:p>
            <a:pPr fontAlgn="base"/>
            <a:endParaRPr lang="en-GB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5DB300-FEAC-4A96-A29F-7157F202E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178" y="3225255"/>
            <a:ext cx="9225643" cy="2486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F04DE-3219-4ABF-90AC-AFC97A86F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981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USING BREAKOUT ROOMS 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70" y="1250836"/>
            <a:ext cx="5822373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fontAlgn="base"/>
            <a:r>
              <a:rPr lang="en-GB" dirty="0">
                <a:solidFill>
                  <a:srgbClr val="000000"/>
                </a:solidFill>
                <a:latin typeface="Gotham Narrow Light"/>
              </a:rPr>
              <a:t>What students will see </a:t>
            </a:r>
          </a:p>
          <a:p>
            <a:pPr fontAlgn="base"/>
            <a:endParaRPr lang="en-GB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CBBCC9-7B4E-4338-B143-8D1940BB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012" y="1698171"/>
            <a:ext cx="8285643" cy="4642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A181B3-8515-4008-84C3-904550A07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6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SIMILARITIES BETWEEEN ZOOM AND BB COLAB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320461-6420-4203-B07E-C2CA3EE15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523" y="1423242"/>
            <a:ext cx="5284775" cy="5101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74E340-7FE6-4941-9FD4-E3E926E17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" y="1762341"/>
            <a:ext cx="3790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592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USING BREAKOUT ROOMS 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F66B3-87C6-CD46-AD73-F8CBC05428AA}"/>
              </a:ext>
            </a:extLst>
          </p:cNvPr>
          <p:cNvSpPr txBox="1"/>
          <p:nvPr/>
        </p:nvSpPr>
        <p:spPr>
          <a:xfrm>
            <a:off x="660070" y="1250836"/>
            <a:ext cx="5822373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fontAlgn="base"/>
            <a:r>
              <a:rPr lang="en-GB" dirty="0">
                <a:solidFill>
                  <a:srgbClr val="000000"/>
                </a:solidFill>
                <a:latin typeface="Gotham Narrow Light"/>
              </a:rPr>
              <a:t>Broadcasting a message to all the rooms</a:t>
            </a:r>
          </a:p>
          <a:p>
            <a:pPr fontAlgn="base"/>
            <a:endParaRPr lang="en-GB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6F7EFD-BF44-42C5-A24C-E51D1E0BAC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415"/>
          <a:stretch/>
        </p:blipFill>
        <p:spPr>
          <a:xfrm>
            <a:off x="897513" y="2488013"/>
            <a:ext cx="10352873" cy="1881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8E33A5-23E1-453E-9901-A48D3E9C1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24" y="1026389"/>
            <a:ext cx="879612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4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0279" y="1887893"/>
            <a:ext cx="11191442" cy="4330017"/>
          </a:xfrm>
        </p:spPr>
        <p:txBody>
          <a:bodyPr/>
          <a:lstStyle/>
          <a:p>
            <a:r>
              <a:rPr lang="en-US" sz="4000" dirty="0"/>
              <a:t>Support and Resources</a:t>
            </a:r>
          </a:p>
          <a:p>
            <a:endParaRPr lang="en-US" sz="40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979700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eLearning Support One to One (101)</a:t>
            </a:r>
            <a:br>
              <a:rPr lang="en-AU" sz="3200" dirty="0"/>
            </a:b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0F20B4-D421-4B82-AB65-3A04407763A9}"/>
              </a:ext>
            </a:extLst>
          </p:cNvPr>
          <p:cNvSpPr txBox="1"/>
          <p:nvPr/>
        </p:nvSpPr>
        <p:spPr>
          <a:xfrm>
            <a:off x="799901" y="1321139"/>
            <a:ext cx="5435930" cy="452431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AU" b="1" dirty="0">
                <a:solidFill>
                  <a:srgbClr val="000000"/>
                </a:solidFill>
                <a:latin typeface="Gotham Narrow Light"/>
              </a:rPr>
              <a:t>Would you like to learn more about vUWS Blackboard tools and functionalities to enhance teaching and learning experience?</a:t>
            </a:r>
          </a:p>
          <a:p>
            <a:endParaRPr lang="en-AU" b="1" dirty="0">
              <a:solidFill>
                <a:srgbClr val="000000"/>
              </a:solidFill>
              <a:latin typeface="Gotham Narrow Light"/>
            </a:endParaRPr>
          </a:p>
          <a:p>
            <a:r>
              <a:rPr lang="en-AU" dirty="0">
                <a:solidFill>
                  <a:srgbClr val="000000"/>
                </a:solidFill>
                <a:latin typeface="Gotham Narrow Light"/>
              </a:rPr>
              <a:t>Learning Futures team is now able to offer personalised one-on-one eLearning support session via a zoom appointment. If you have any vUWS related queries, a member of our eLearning support team will support you through a tailored session specific to your needs.</a:t>
            </a:r>
          </a:p>
          <a:p>
            <a:endParaRPr lang="en-AU" dirty="0">
              <a:solidFill>
                <a:srgbClr val="000000"/>
              </a:solidFill>
              <a:latin typeface="Gotham Narrow Light"/>
            </a:endParaRPr>
          </a:p>
          <a:p>
            <a:r>
              <a:rPr lang="en-AU" dirty="0">
                <a:solidFill>
                  <a:srgbClr val="000000"/>
                </a:solidFill>
                <a:latin typeface="Gotham Narrow Light"/>
              </a:rPr>
              <a:t>Book a session today using our online form </a:t>
            </a:r>
            <a:r>
              <a:rPr lang="en-AU" dirty="0">
                <a:solidFill>
                  <a:srgbClr val="000000"/>
                </a:solidFill>
                <a:latin typeface="Gotham Narrow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https://forms.gle/23UoDvsvSoybqHgZ6</a:t>
            </a:r>
            <a:endParaRPr lang="en-AU" dirty="0">
              <a:solidFill>
                <a:srgbClr val="000000"/>
              </a:solidFill>
              <a:latin typeface="Gotham Narrow Light"/>
            </a:endParaRPr>
          </a:p>
          <a:p>
            <a:endParaRPr lang="en-AU" dirty="0">
              <a:solidFill>
                <a:srgbClr val="000000"/>
              </a:solidFill>
              <a:latin typeface="Gotham Narrow Light"/>
            </a:endParaRPr>
          </a:p>
          <a:p>
            <a:r>
              <a:rPr lang="en-AU" dirty="0">
                <a:solidFill>
                  <a:srgbClr val="000000"/>
                </a:solidFill>
                <a:latin typeface="Gotham Narrow Light"/>
              </a:rPr>
              <a:t>If you have any additional queries, our contact email is  </a:t>
            </a:r>
            <a:r>
              <a:rPr lang="en-AU" dirty="0">
                <a:solidFill>
                  <a:srgbClr val="000000"/>
                </a:solidFill>
                <a:latin typeface="Gotham Narrow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elearning@westernsydney.edu.au</a:t>
            </a:r>
            <a:endParaRPr lang="en-AU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4" name="Picture 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4B2B280A-B3AA-8C4C-8CA2-F3A822730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831" y="1617023"/>
            <a:ext cx="5435930" cy="362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88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352906" y="910511"/>
            <a:ext cx="5515233" cy="108841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+mj-lt"/>
                <a:ea typeface="Bebas"/>
                <a:cs typeface="Bebas"/>
                <a:sym typeface="Bebas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9pPr>
          </a:lstStyle>
          <a:p>
            <a:pPr defTabSz="412750">
              <a:defRPr/>
            </a:pPr>
            <a:r>
              <a:rPr lang="en-AU" sz="5050" kern="0" dirty="0">
                <a:solidFill>
                  <a:srgbClr val="990033"/>
                </a:solidFill>
              </a:rPr>
              <a:t>Additional Resources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323863" y="1815918"/>
            <a:ext cx="5361060" cy="4305700"/>
          </a:xfrm>
          <a:prstGeom prst="rect">
            <a:avLst/>
          </a:prstGeom>
        </p:spPr>
        <p:txBody>
          <a:bodyPr>
            <a:noAutofit/>
          </a:bodyPr>
          <a:lstStyle/>
          <a:p>
            <a:pPr lvl="2">
              <a:lnSpc>
                <a:spcPct val="150000"/>
              </a:lnSpc>
            </a:pPr>
            <a:r>
              <a:rPr lang="en-AU" sz="2400" dirty="0">
                <a:latin typeface="Chronicle Text G1 Bold" pitchFamily="50" charset="0"/>
              </a:rPr>
              <a:t>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Gotham Narrow Light"/>
              </a:rPr>
              <a:t>Upcoming Sessions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Gotham Narrow Light"/>
              </a:rPr>
              <a:t>Recorded Sessions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Gotham Narrow Light"/>
              </a:rPr>
              <a:t>eLearnathon page – Where you will find the PowerPoint slides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  <a:p>
            <a:r>
              <a:rPr lang="en-AU" b="1" dirty="0">
                <a:solidFill>
                  <a:srgbClr val="000000"/>
                </a:solidFill>
                <a:latin typeface="Gotham Narrow Light"/>
              </a:rPr>
              <a:t>Support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Gotham Narrow Light"/>
              </a:rPr>
              <a:t>Contact </a:t>
            </a:r>
            <a:r>
              <a:rPr lang="en-AU" dirty="0">
                <a:solidFill>
                  <a:srgbClr val="000000"/>
                </a:solidFill>
                <a:latin typeface="Gotham Narrow Light"/>
                <a:hlinkClick r:id="rId3"/>
              </a:rPr>
              <a:t>eLearning@westernsydney.edu.au</a:t>
            </a:r>
            <a:r>
              <a:rPr lang="en-AU" dirty="0">
                <a:solidFill>
                  <a:srgbClr val="000000"/>
                </a:solidFill>
                <a:latin typeface="Gotham Narrow Ligh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>
              <a:solidFill>
                <a:srgbClr val="000000"/>
              </a:solidFill>
              <a:latin typeface="Gotham Narrow Light"/>
            </a:endParaRPr>
          </a:p>
          <a:p>
            <a:pPr lvl="2">
              <a:lnSpc>
                <a:spcPct val="150000"/>
              </a:lnSpc>
            </a:pPr>
            <a:endParaRPr lang="en-AU" sz="2400" dirty="0">
              <a:solidFill>
                <a:schemeClr val="accent1"/>
              </a:solidFill>
              <a:latin typeface="Chronicle Text G1 Bold" pitchFamily="50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900" dirty="0">
              <a:hlinkClick r:id="rId4"/>
            </a:endParaRP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endParaRPr lang="en-AU" sz="800" dirty="0">
              <a:hlinkClick r:id="" action="ppaction://noaction"/>
            </a:endParaRPr>
          </a:p>
          <a:p>
            <a:pPr>
              <a:lnSpc>
                <a:spcPct val="150000"/>
              </a:lnSpc>
            </a:pPr>
            <a:endParaRPr lang="en-A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endParaRPr lang="en-AU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41" y="1571707"/>
            <a:ext cx="5630562" cy="5036977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6F5E95D-06EE-4516-BF2A-DCF5D62D1E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154603"/>
            <a:ext cx="2726268" cy="270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55154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0279" y="1887893"/>
            <a:ext cx="11191442" cy="4330017"/>
          </a:xfrm>
        </p:spPr>
        <p:txBody>
          <a:bodyPr/>
          <a:lstStyle/>
          <a:p>
            <a:r>
              <a:rPr lang="en-US" sz="4000" dirty="0"/>
              <a:t>Feedback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98581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443883" y="659017"/>
            <a:ext cx="10335906" cy="108841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+mj-lt"/>
                <a:ea typeface="Bebas"/>
                <a:cs typeface="Bebas"/>
                <a:sym typeface="Bebas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9pPr>
          </a:lstStyle>
          <a:p>
            <a:pPr lvl="0" hangingPunct="1">
              <a:defRPr/>
            </a:pPr>
            <a:r>
              <a:rPr lang="en-AU" sz="5050" dirty="0">
                <a:solidFill>
                  <a:srgbClr val="990033"/>
                </a:solidFill>
                <a:cs typeface="Arial" panose="020B0604020202020204" pitchFamily="34" charset="0"/>
              </a:rPr>
              <a:t>Tell us what you think!</a:t>
            </a:r>
            <a:endParaRPr lang="en-AU" sz="5050" kern="0" dirty="0">
              <a:solidFill>
                <a:srgbClr val="990033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43883" y="1747435"/>
            <a:ext cx="5237826" cy="404788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5pPr>
            <a:lvl6pPr marL="0" marR="0" indent="1143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6pPr>
            <a:lvl7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7pPr>
            <a:lvl8pPr marL="0" marR="0" indent="1600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8pPr>
            <a:lvl9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9pPr>
          </a:lstStyle>
          <a:p>
            <a:pPr hangingPunct="1"/>
            <a:r>
              <a:rPr lang="en-AU" sz="2200" dirty="0"/>
              <a:t>Quick feedback form : </a:t>
            </a:r>
          </a:p>
          <a:p>
            <a:pPr hangingPunct="1"/>
            <a:endParaRPr lang="en-AU" sz="2200" dirty="0"/>
          </a:p>
          <a:p>
            <a:pPr hangingPunct="1">
              <a:buFont typeface="Arial" panose="020B0604020202020204" pitchFamily="34" charset="0"/>
              <a:buNone/>
            </a:pPr>
            <a:r>
              <a:rPr lang="en-AU" sz="2200" dirty="0"/>
              <a:t>The URL in the chat. It should only take 2-3min (we promise!) </a:t>
            </a:r>
          </a:p>
          <a:p>
            <a:pPr hangingPunct="1"/>
            <a:endParaRPr lang="en-AU" sz="2200" dirty="0">
              <a:solidFill>
                <a:schemeClr val="bg1"/>
              </a:solidFill>
              <a:latin typeface="Gotham Narrow Book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1"/>
            <a:endParaRPr lang="en-A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/>
            <a:endParaRPr lang="en-A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ingid.org/content/uploads/2019/03/download-5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327" y="1747435"/>
            <a:ext cx="4743888" cy="308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23559" y="5410599"/>
            <a:ext cx="95852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200" dirty="0"/>
              <a:t>We actually use your feedback to fine-tune, create and schedule future workshops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0FD3E4B-410C-48DB-A0FE-67A24A791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393" y="2609868"/>
            <a:ext cx="2800731" cy="280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87016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6FF982-3C7C-4E40-91DB-91D008A4F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71500"/>
            <a:ext cx="9144000" cy="5715000"/>
          </a:xfrm>
          <a:prstGeom prst="rect">
            <a:avLst/>
          </a:prstGeom>
        </p:spPr>
      </p:pic>
      <p:sp>
        <p:nvSpPr>
          <p:cNvPr id="42" name="Title 1"/>
          <p:cNvSpPr txBox="1">
            <a:spLocks/>
          </p:cNvSpPr>
          <p:nvPr/>
        </p:nvSpPr>
        <p:spPr>
          <a:xfrm>
            <a:off x="2436738" y="4888160"/>
            <a:ext cx="7647708" cy="77585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+mj-lt"/>
                <a:ea typeface="Bebas"/>
                <a:cs typeface="Bebas"/>
                <a:sym typeface="Bebas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9pPr>
          </a:lstStyle>
          <a:p>
            <a:pPr lvl="0" hangingPunct="1">
              <a:defRPr/>
            </a:pPr>
            <a:r>
              <a:rPr lang="en-AU" sz="6000" b="1" dirty="0">
                <a:solidFill>
                  <a:schemeClr val="bg1"/>
                </a:solidFill>
                <a:cs typeface="Arial" panose="020B0604020202020204" pitchFamily="34" charset="0"/>
              </a:rPr>
              <a:t>Thank you for attending</a:t>
            </a:r>
            <a:endParaRPr lang="en-AU" sz="60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363476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63C4305-E662-0C41-A8E1-8C5D536F29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703" y="-1421027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9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DIFFERENCES BETWEEEN ZOOM AND BB COLAB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F7C0C2-5697-4377-9CD6-8F16F7DAE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70" y="1646732"/>
            <a:ext cx="11179823" cy="453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30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0365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BLACKBOARD COLLOBRATE</a:t>
            </a:r>
            <a:br>
              <a:rPr lang="en-AU" sz="3200" b="1" dirty="0">
                <a:solidFill>
                  <a:srgbClr val="000000"/>
                </a:solidFill>
                <a:latin typeface="Gotham Narrow Light"/>
              </a:rPr>
            </a:br>
            <a:br>
              <a:rPr lang="en-US" sz="3200" dirty="0"/>
            </a:b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03E94-6A50-4026-AE44-8180F32FA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883" y="1456460"/>
            <a:ext cx="5113247" cy="470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522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7705&quot;&gt;&lt;object type=&quot;3&quot; unique_id=&quot;17706&quot;&gt;&lt;property id=&quot;20148&quot; value=&quot;5&quot;/&gt;&lt;property id=&quot;20300&quot; value=&quot;Slide 1 - &amp;quot;Please Note&amp;quot;&quot;/&gt;&lt;property id=&quot;20307&quot; value=&quot;257&quot;/&gt;&lt;/object&gt;&lt;object type=&quot;3&quot; unique_id=&quot;17712&quot;&gt;&lt;property id=&quot;20148&quot; value=&quot;5&quot;/&gt;&lt;property id=&quot;20300&quot; value=&quot;Slide 2 - &amp;quot;VIDEO + WEBINAR TIPS, TECHNIQUES AND TOOLS&amp;quot;&quot;/&gt;&lt;property id=&quot;20307&quot; value=&quot;263&quot;/&gt;&lt;/object&gt;&lt;object type=&quot;3&quot; unique_id=&quot;17719&quot;&gt;&lt;property id=&quot;20148&quot; value=&quot;5&quot;/&gt;&lt;property id=&quot;20300&quot; value=&quot;Slide 4&quot;/&gt;&lt;property id=&quot;20307&quot; value=&quot;271&quot;/&gt;&lt;/object&gt;&lt;object type=&quot;3&quot; unique_id=&quot;18215&quot;&gt;&lt;property id=&quot;20148&quot; value=&quot;5&quot;/&gt;&lt;property id=&quot;20300&quot; value=&quot;Slide 3 - &amp;quot;AGENDA FOR TODAY &amp;quot;&quot;/&gt;&lt;property id=&quot;20307&quot; value=&quot;504&quot;/&gt;&lt;/object&gt;&lt;object type=&quot;3&quot; unique_id=&quot;18216&quot;&gt;&lt;property id=&quot;20148&quot; value=&quot;5&quot;/&gt;&lt;property id=&quot;20300&quot; value=&quot;Slide 5 - &amp;quot;Similarities &amp;quot;&quot;/&gt;&lt;property id=&quot;20307&quot; value=&quot;505&quot;/&gt;&lt;/object&gt;&lt;object type=&quot;3&quot; unique_id=&quot;18217&quot;&gt;&lt;property id=&quot;20148&quot; value=&quot;5&quot;/&gt;&lt;property id=&quot;20300&quot; value=&quot;Slide 7 - &amp;quot;Annotation and Whiteboards &amp;quot;&quot;/&gt;&lt;property id=&quot;20307&quot; value=&quot;506&quot;/&gt;&lt;/object&gt;&lt;object type=&quot;3&quot; unique_id=&quot;18218&quot;&gt;&lt;property id=&quot;20148&quot; value=&quot;5&quot;/&gt;&lt;property id=&quot;20300&quot; value=&quot;Slide 25&quot;/&gt;&lt;property id=&quot;20307&quot; value=&quot;503&quot;/&gt;&lt;/object&gt;&lt;object type=&quot;3&quot; unique_id=&quot;18220&quot;&gt;&lt;property id=&quot;20148&quot; value=&quot;5&quot;/&gt;&lt;property id=&quot;20300&quot; value=&quot;Slide 22&quot;/&gt;&lt;property id=&quot;20307&quot; value=&quot;351&quot;/&gt;&lt;/object&gt;&lt;object type=&quot;3&quot; unique_id=&quot;18221&quot;&gt;&lt;property id=&quot;20148&quot; value=&quot;5&quot;/&gt;&lt;property id=&quot;20300&quot; value=&quot;Slide 27&quot;/&gt;&lt;property id=&quot;20307&quot; value=&quot;500&quot;/&gt;&lt;/object&gt;&lt;object type=&quot;3&quot; unique_id=&quot;18496&quot;&gt;&lt;property id=&quot;20148&quot; value=&quot;5&quot;/&gt;&lt;property id=&quot;20300&quot; value=&quot;Slide 6 - &amp;quot;Differences&amp;quot;&quot;/&gt;&lt;property id=&quot;20307&quot; value=&quot;509&quot;/&gt;&lt;/object&gt;&lt;object type=&quot;3&quot; unique_id=&quot;18497&quot;&gt;&lt;property id=&quot;20148&quot; value=&quot;5&quot;/&gt;&lt;property id=&quot;20300&quot; value=&quot;Slide 8 - &amp;quot;Example 1 - Icebreaker &amp;quot;&quot;/&gt;&lt;property id=&quot;20307&quot; value=&quot;510&quot;/&gt;&lt;/object&gt;&lt;object type=&quot;3&quot; unique_id=&quot;18498&quot;&gt;&lt;property id=&quot;20148&quot; value=&quot;5&quot;/&gt;&lt;property id=&quot;20300&quot; value=&quot;Slide 9 - &amp;quot;Example 2 – Other methods &amp;quot;&quot;/&gt;&lt;property id=&quot;20307&quot; value=&quot;511&quot;/&gt;&lt;/object&gt;&lt;object type=&quot;3&quot; unique_id=&quot;18499&quot;&gt;&lt;property id=&quot;20148&quot; value=&quot;5&quot;/&gt;&lt;property id=&quot;20300&quot; value=&quot;Slide 10 - &amp;quot;Polling &amp;quot;&quot;/&gt;&lt;property id=&quot;20307&quot; value=&quot;512&quot;/&gt;&lt;/object&gt;&lt;object type=&quot;3&quot; unique_id=&quot;18501&quot;&gt;&lt;property id=&quot;20148&quot; value=&quot;5&quot;/&gt;&lt;property id=&quot;20300&quot; value=&quot;Slide 11&quot;/&gt;&lt;property id=&quot;20307&quot; value=&quot;508&quot;/&gt;&lt;/object&gt;&lt;object type=&quot;3&quot; unique_id=&quot;18940&quot;&gt;&lt;property id=&quot;20148&quot; value=&quot;5&quot;/&gt;&lt;property id=&quot;20300&quot; value=&quot;Slide 12 - &amp;quot;Title&amp;quot;&quot;/&gt;&lt;property id=&quot;20307&quot; value=&quot;518&quot;/&gt;&lt;/object&gt;&lt;object type=&quot;3&quot; unique_id=&quot;18941&quot;&gt;&lt;property id=&quot;20148&quot; value=&quot;5&quot;/&gt;&lt;property id=&quot;20300&quot; value=&quot;Slide 13&quot;/&gt;&lt;property id=&quot;20307&quot; value=&quot;513&quot;/&gt;&lt;/object&gt;&lt;object type=&quot;3&quot; unique_id=&quot;18942&quot;&gt;&lt;property id=&quot;20148&quot; value=&quot;5&quot;/&gt;&lt;property id=&quot;20300&quot; value=&quot;Slide 14 - &amp;quot;Title&amp;quot;&quot;/&gt;&lt;property id=&quot;20307&quot; value=&quot;520&quot;/&gt;&lt;/object&gt;&lt;object type=&quot;3&quot; unique_id=&quot;18943&quot;&gt;&lt;property id=&quot;20148&quot; value=&quot;5&quot;/&gt;&lt;property id=&quot;20300&quot; value=&quot;Slide 15&quot;/&gt;&lt;property id=&quot;20307&quot; value=&quot;514&quot;/&gt;&lt;/object&gt;&lt;object type=&quot;3&quot; unique_id=&quot;18944&quot;&gt;&lt;property id=&quot;20148&quot; value=&quot;5&quot;/&gt;&lt;property id=&quot;20300&quot; value=&quot;Slide 16 - &amp;quot;Title&amp;quot;&quot;/&gt;&lt;property id=&quot;20307&quot; value=&quot;519&quot;/&gt;&lt;/object&gt;&lt;object type=&quot;3&quot; unique_id=&quot;18945&quot;&gt;&lt;property id=&quot;20148&quot; value=&quot;5&quot;/&gt;&lt;property id=&quot;20300&quot; value=&quot;Slide 17&quot;/&gt;&lt;property id=&quot;20307&quot; value=&quot;515&quot;/&gt;&lt;/object&gt;&lt;object type=&quot;3&quot; unique_id=&quot;18946&quot;&gt;&lt;property id=&quot;20148&quot; value=&quot;5&quot;/&gt;&lt;property id=&quot;20300&quot; value=&quot;Slide 18 - &amp;quot;Title&amp;quot;&quot;/&gt;&lt;property id=&quot;20307&quot; value=&quot;521&quot;/&gt;&lt;/object&gt;&lt;object type=&quot;3&quot; unique_id=&quot;18947&quot;&gt;&lt;property id=&quot;20148&quot; value=&quot;5&quot;/&gt;&lt;property id=&quot;20300&quot; value=&quot;Slide 19&quot;/&gt;&lt;property id=&quot;20307&quot; value=&quot;516&quot;/&gt;&lt;/object&gt;&lt;object type=&quot;3&quot; unique_id=&quot;18948&quot;&gt;&lt;property id=&quot;20148&quot; value=&quot;5&quot;/&gt;&lt;property id=&quot;20300&quot; value=&quot;Slide 20 - &amp;quot;Title&amp;quot;&quot;/&gt;&lt;property id=&quot;20307&quot; value=&quot;522&quot;/&gt;&lt;/object&gt;&lt;object type=&quot;3&quot; unique_id=&quot;18949&quot;&gt;&lt;property id=&quot;20148&quot; value=&quot;5&quot;/&gt;&lt;property id=&quot;20300&quot; value=&quot;Slide 21&quot;/&gt;&lt;property id=&quot;20307&quot; value=&quot;523&quot;/&gt;&lt;/object&gt;&lt;object type=&quot;3&quot; unique_id=&quot;18950&quot;&gt;&lt;property id=&quot;20148&quot; value=&quot;5&quot;/&gt;&lt;property id=&quot;20300&quot; value=&quot;Slide 23 - &amp;quot;Title&amp;quot;&quot;/&gt;&lt;property id=&quot;20307&quot; value=&quot;524&quot;/&gt;&lt;/object&gt;&lt;object type=&quot;3&quot; unique_id=&quot;18951&quot;&gt;&lt;property id=&quot;20148&quot; value=&quot;5&quot;/&gt;&lt;property id=&quot;20300&quot; value=&quot;Slide 24&quot;/&gt;&lt;property id=&quot;20307&quot; value=&quot;525&quot;/&gt;&lt;/object&gt;&lt;object type=&quot;3&quot; unique_id=&quot;18952&quot;&gt;&lt;property id=&quot;20148&quot; value=&quot;5&quot;/&gt;&lt;property id=&quot;20300&quot; value=&quot;Slide 26&quot;/&gt;&lt;property id=&quot;20307&quot; value=&quot;526&quot;/&gt;&lt;/object&gt;&lt;/object&gt;&lt;object type=&quot;8&quot; unique_id=&quot;1776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Western Sydney University 1">
      <a:dk1>
        <a:srgbClr val="000000"/>
      </a:dk1>
      <a:lt1>
        <a:srgbClr val="FFFFFF"/>
      </a:lt1>
      <a:dk2>
        <a:srgbClr val="A31E34"/>
      </a:dk2>
      <a:lt2>
        <a:srgbClr val="EBBCBB"/>
      </a:lt2>
      <a:accent1>
        <a:srgbClr val="FE7073"/>
      </a:accent1>
      <a:accent2>
        <a:srgbClr val="F6303D"/>
      </a:accent2>
      <a:accent3>
        <a:srgbClr val="5A2A82"/>
      </a:accent3>
      <a:accent4>
        <a:srgbClr val="027199"/>
      </a:accent4>
      <a:accent5>
        <a:srgbClr val="BA7FD1"/>
      </a:accent5>
      <a:accent6>
        <a:srgbClr val="FF7D7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70808C6CA3F94DB3D066DEABCA68FE" ma:contentTypeVersion="12" ma:contentTypeDescription="Create a new document." ma:contentTypeScope="" ma:versionID="9e7f0e21707163d64e3eb9e09801c113">
  <xsd:schema xmlns:xsd="http://www.w3.org/2001/XMLSchema" xmlns:xs="http://www.w3.org/2001/XMLSchema" xmlns:p="http://schemas.microsoft.com/office/2006/metadata/properties" xmlns:ns2="6a7e7065-82f1-4b73-b0d2-d420dd51b77c" xmlns:ns3="d1451e70-cd14-4910-9f66-b2809bf32abb" targetNamespace="http://schemas.microsoft.com/office/2006/metadata/properties" ma:root="true" ma:fieldsID="c69fe859a3e435f88c5df3a13c0b4d4c" ns2:_="" ns3:_="">
    <xsd:import namespace="6a7e7065-82f1-4b73-b0d2-d420dd51b77c"/>
    <xsd:import namespace="d1451e70-cd14-4910-9f66-b2809bf32a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e7065-82f1-4b73-b0d2-d420dd51b7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451e70-cd14-4910-9f66-b2809bf32ab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74ECDE-2323-47D3-9F5A-96B8BE0759C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697A867-E9F9-4ECD-B380-E145ACB2B7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29580D-FB01-414C-AF3C-BE9189F449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7e7065-82f1-4b73-b0d2-d420dd51b77c"/>
    <ds:schemaRef ds:uri="d1451e70-cd14-4910-9f66-b2809bf32a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2645</TotalTime>
  <Words>1275</Words>
  <Application>Microsoft Office PowerPoint</Application>
  <PresentationFormat>Widescreen</PresentationFormat>
  <Paragraphs>266</Paragraphs>
  <Slides>77</Slides>
  <Notes>77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8" baseType="lpstr">
      <vt:lpstr>Calibri Light</vt:lpstr>
      <vt:lpstr>Chronicle Text G1 Bold</vt:lpstr>
      <vt:lpstr>Helvetica Neue</vt:lpstr>
      <vt:lpstr>Helvetica Light</vt:lpstr>
      <vt:lpstr>Gotham Narrow Book</vt:lpstr>
      <vt:lpstr>Gotham Narrow Bold</vt:lpstr>
      <vt:lpstr>Gotham Narrow 4r</vt:lpstr>
      <vt:lpstr>Gotham Narrow Light</vt:lpstr>
      <vt:lpstr>Arial</vt:lpstr>
      <vt:lpstr>Calibri</vt:lpstr>
      <vt:lpstr>Office Theme</vt:lpstr>
      <vt:lpstr>PowerPoint Presentation</vt:lpstr>
      <vt:lpstr>Zoom Chat – Attendance  </vt:lpstr>
      <vt:lpstr>Zoom into Zoom and Blackboard Collaborate </vt:lpstr>
      <vt:lpstr>SESSION PLAN </vt:lpstr>
      <vt:lpstr>SESSION PLAN </vt:lpstr>
      <vt:lpstr>SESSION PLAN </vt:lpstr>
      <vt:lpstr>SIMILARITIES BETWEEEN ZOOM AND BB COLAB </vt:lpstr>
      <vt:lpstr>DIFFERENCES BETWEEEN ZOOM AND BB COLAB </vt:lpstr>
      <vt:lpstr>BLACKBOARD COLLOBRATE  </vt:lpstr>
      <vt:lpstr>HOW DO I ACCESS </vt:lpstr>
      <vt:lpstr>DEEP LOOK INTO THE INTERFACE </vt:lpstr>
      <vt:lpstr>WHITEBOARD AND ANNOTATION </vt:lpstr>
      <vt:lpstr>POLLING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SHARING SCREEN, APPLICATION AND FILES</vt:lpstr>
      <vt:lpstr>RECORDING AND REPORTING ATTENDANCE</vt:lpstr>
      <vt:lpstr>RECORDING AND REPORTING ATTENDANCE</vt:lpstr>
      <vt:lpstr>ZOOM  </vt:lpstr>
      <vt:lpstr>USING CHAT</vt:lpstr>
      <vt:lpstr>BASIC NAVIGATION AND TOOLS WITHIN ZOOM</vt:lpstr>
      <vt:lpstr>BASIC NAVIGATION AND TOOLS WITHIN ZOOM</vt:lpstr>
      <vt:lpstr>BASIC NAVIGATION AND TOOLS WITHIN ZOOM</vt:lpstr>
      <vt:lpstr>BASIC NAVIGATION AND TOOLS WITHIN ZOOM</vt:lpstr>
      <vt:lpstr>BASIC NAVIGATION AND TOOLS WITHIN ZOOM</vt:lpstr>
      <vt:lpstr>BASIC NAVIGATION AND TOOLS WITHIN ZOOM</vt:lpstr>
      <vt:lpstr>BASIC NAVIGATION AND TOOLS WITHIN ZOOM</vt:lpstr>
      <vt:lpstr>BASIC NAVIGATION AND TOOLS WITHIN ZOOM</vt:lpstr>
      <vt:lpstr>BASIC NAVIGATION AND TOOLS WITHIN ZOOM</vt:lpstr>
      <vt:lpstr>BASIC NAVIGATION AND TOOLS WITHIN ZOOM</vt:lpstr>
      <vt:lpstr>MANAGING PARTICIPANTS AND SHARING OF SCREENS/WHITEBOARD</vt:lpstr>
      <vt:lpstr>MANAGING PARTICIPANTS AND SHARING OF SCREENS/WHITEBOARD</vt:lpstr>
      <vt:lpstr>MANAGING PARTICIPANTS AND SHARING OF SCREENS/WHITEBOARD</vt:lpstr>
      <vt:lpstr>SCEDULING AND SETTING UP REPEAT SESSIONS</vt:lpstr>
      <vt:lpstr>PowerPoint Presentation</vt:lpstr>
      <vt:lpstr>PowerPoint Presentation</vt:lpstr>
      <vt:lpstr>PowerPoint Presentation</vt:lpstr>
      <vt:lpstr>TAKING ATTENDANCE OF A ZOOM SESSION</vt:lpstr>
      <vt:lpstr>POLLING</vt:lpstr>
      <vt:lpstr>POLLING</vt:lpstr>
      <vt:lpstr>POLLING</vt:lpstr>
      <vt:lpstr>POLLING</vt:lpstr>
      <vt:lpstr>POLLING</vt:lpstr>
      <vt:lpstr>POLLING</vt:lpstr>
      <vt:lpstr>POLLING</vt:lpstr>
      <vt:lpstr>POLLING</vt:lpstr>
      <vt:lpstr>POLLING</vt:lpstr>
      <vt:lpstr>POLLING</vt:lpstr>
      <vt:lpstr>POLLING</vt:lpstr>
      <vt:lpstr>POLLING</vt:lpstr>
      <vt:lpstr>POLLING</vt:lpstr>
      <vt:lpstr>POLLING</vt:lpstr>
      <vt:lpstr>POLLING</vt:lpstr>
      <vt:lpstr>POLLING</vt:lpstr>
      <vt:lpstr>POLLING</vt:lpstr>
      <vt:lpstr>USING BREAKOUT ROOMS </vt:lpstr>
      <vt:lpstr>USING BREAKOUT ROOMS </vt:lpstr>
      <vt:lpstr>USING BREAKOUT ROOMS </vt:lpstr>
      <vt:lpstr>USING BREAKOUT ROOMS </vt:lpstr>
      <vt:lpstr>USING BREAKOUT ROOMS </vt:lpstr>
      <vt:lpstr>USING BREAKOUT ROOMS </vt:lpstr>
      <vt:lpstr>USING BREAKOUT ROOMS </vt:lpstr>
      <vt:lpstr>USING BREAKOUT ROOMS </vt:lpstr>
      <vt:lpstr>USING BREAKOUT ROOMS </vt:lpstr>
      <vt:lpstr>USING BREAKOUT ROOMS </vt:lpstr>
      <vt:lpstr>PowerPoint Presentation</vt:lpstr>
      <vt:lpstr>eLearning Support One to One (101)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Note</dc:title>
  <dc:creator>Emina Mujanovic</dc:creator>
  <cp:lastModifiedBy>Emina Mujanovic</cp:lastModifiedBy>
  <cp:revision>1</cp:revision>
  <dcterms:created xsi:type="dcterms:W3CDTF">2021-01-31T21:25:54Z</dcterms:created>
  <dcterms:modified xsi:type="dcterms:W3CDTF">2021-02-16T03:53:04Z</dcterms:modified>
</cp:coreProperties>
</file>