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9"/>
  </p:notesMasterIdLst>
  <p:sldIdLst>
    <p:sldId id="257" r:id="rId5"/>
    <p:sldId id="546" r:id="rId6"/>
    <p:sldId id="263" r:id="rId7"/>
    <p:sldId id="504" r:id="rId8"/>
    <p:sldId id="527" r:id="rId9"/>
    <p:sldId id="538" r:id="rId10"/>
    <p:sldId id="528" r:id="rId11"/>
    <p:sldId id="537" r:id="rId12"/>
    <p:sldId id="540" r:id="rId13"/>
    <p:sldId id="545" r:id="rId14"/>
    <p:sldId id="541" r:id="rId15"/>
    <p:sldId id="542" r:id="rId16"/>
    <p:sldId id="543" r:id="rId17"/>
    <p:sldId id="544" r:id="rId18"/>
    <p:sldId id="535" r:id="rId19"/>
    <p:sldId id="523" r:id="rId20"/>
    <p:sldId id="522" r:id="rId21"/>
    <p:sldId id="524" r:id="rId22"/>
    <p:sldId id="351" r:id="rId23"/>
    <p:sldId id="539" r:id="rId24"/>
    <p:sldId id="525" r:id="rId25"/>
    <p:sldId id="503" r:id="rId26"/>
    <p:sldId id="526" r:id="rId27"/>
    <p:sldId id="500"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hronicle Text G1 Bold" pitchFamily="2" charset="0"/>
      <p:bold r:id="rId36"/>
    </p:embeddedFont>
    <p:embeddedFont>
      <p:font typeface="Gotham Narrow Bold" pitchFamily="2" charset="0"/>
      <p:bold r:id="rId37"/>
      <p:italic r:id="rId38"/>
      <p:boldItalic r:id="rId39"/>
    </p:embeddedFont>
    <p:embeddedFont>
      <p:font typeface="Gotham Narrow Book" pitchFamily="2" charset="0"/>
      <p:regular r:id="rId40"/>
      <p:italic r:id="rId41"/>
    </p:embeddedFont>
    <p:embeddedFont>
      <p:font typeface="Gotham Narrow Light" pitchFamily="2" charset="0"/>
      <p:regular r:id="rId42"/>
      <p:italic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7D7"/>
    <a:srgbClr val="F5D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754A6C-9A72-450B-BB3B-485ADCFEB56B}" v="153" dt="2020-07-28T22:54:59.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7483"/>
  </p:normalViewPr>
  <p:slideViewPr>
    <p:cSldViewPr snapToGrid="0" snapToObjects="1">
      <p:cViewPr varScale="1">
        <p:scale>
          <a:sx n="84" d="100"/>
          <a:sy n="84" d="100"/>
        </p:scale>
        <p:origin x="1176"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na Mujanovic" userId="7ec87911-005d-4ab2-9b51-26afd6d7be71" providerId="ADAL" clId="{15278F0C-EDBE-4A71-88A1-E4C028CC97AA}"/>
    <pc:docChg chg="undo custSel addSld delSld modSld">
      <pc:chgData name="Emina Mujanovic" userId="7ec87911-005d-4ab2-9b51-26afd6d7be71" providerId="ADAL" clId="{15278F0C-EDBE-4A71-88A1-E4C028CC97AA}" dt="2020-07-28T22:55:09.277" v="1387" actId="20577"/>
      <pc:docMkLst>
        <pc:docMk/>
      </pc:docMkLst>
      <pc:sldChg chg="addSp delSp modSp">
        <pc:chgData name="Emina Mujanovic" userId="7ec87911-005d-4ab2-9b51-26afd6d7be71" providerId="ADAL" clId="{15278F0C-EDBE-4A71-88A1-E4C028CC97AA}" dt="2020-07-28T22:43:52.718" v="1243" actId="1076"/>
        <pc:sldMkLst>
          <pc:docMk/>
          <pc:sldMk cId="1597965222" sldId="263"/>
        </pc:sldMkLst>
        <pc:spChg chg="mod">
          <ac:chgData name="Emina Mujanovic" userId="7ec87911-005d-4ab2-9b51-26afd6d7be71" providerId="ADAL" clId="{15278F0C-EDBE-4A71-88A1-E4C028CC97AA}" dt="2020-07-28T22:42:48.524" v="1237" actId="20577"/>
          <ac:spMkLst>
            <pc:docMk/>
            <pc:sldMk cId="1597965222" sldId="263"/>
            <ac:spMk id="2" creationId="{00000000-0000-0000-0000-000000000000}"/>
          </ac:spMkLst>
        </pc:spChg>
        <pc:spChg chg="add mod">
          <ac:chgData name="Emina Mujanovic" userId="7ec87911-005d-4ab2-9b51-26afd6d7be71" providerId="ADAL" clId="{15278F0C-EDBE-4A71-88A1-E4C028CC97AA}" dt="2020-07-28T06:00:47.442" v="459" actId="1076"/>
          <ac:spMkLst>
            <pc:docMk/>
            <pc:sldMk cId="1597965222" sldId="263"/>
            <ac:spMk id="4" creationId="{3B3EEBAD-6D41-4D93-AA46-6D55EBB4EAE9}"/>
          </ac:spMkLst>
        </pc:spChg>
        <pc:picChg chg="add del mod">
          <ac:chgData name="Emina Mujanovic" userId="7ec87911-005d-4ab2-9b51-26afd6d7be71" providerId="ADAL" clId="{15278F0C-EDBE-4A71-88A1-E4C028CC97AA}" dt="2020-07-28T22:42:49.970" v="1238" actId="478"/>
          <ac:picMkLst>
            <pc:docMk/>
            <pc:sldMk cId="1597965222" sldId="263"/>
            <ac:picMk id="1026" creationId="{25C83B20-A129-4831-8FE1-5A24B8261035}"/>
          </ac:picMkLst>
        </pc:picChg>
        <pc:picChg chg="add mod">
          <ac:chgData name="Emina Mujanovic" userId="7ec87911-005d-4ab2-9b51-26afd6d7be71" providerId="ADAL" clId="{15278F0C-EDBE-4A71-88A1-E4C028CC97AA}" dt="2020-07-28T22:43:52.718" v="1243" actId="1076"/>
          <ac:picMkLst>
            <pc:docMk/>
            <pc:sldMk cId="1597965222" sldId="263"/>
            <ac:picMk id="1028" creationId="{3B69A534-E3DB-4AAA-BBFA-29998C110DF3}"/>
          </ac:picMkLst>
        </pc:picChg>
      </pc:sldChg>
      <pc:sldChg chg="modSp del">
        <pc:chgData name="Emina Mujanovic" userId="7ec87911-005d-4ab2-9b51-26afd6d7be71" providerId="ADAL" clId="{15278F0C-EDBE-4A71-88A1-E4C028CC97AA}" dt="2020-07-28T06:02:30.516" v="500" actId="2696"/>
        <pc:sldMkLst>
          <pc:docMk/>
          <pc:sldMk cId="1204025813" sldId="271"/>
        </pc:sldMkLst>
        <pc:spChg chg="mod">
          <ac:chgData name="Emina Mujanovic" userId="7ec87911-005d-4ab2-9b51-26afd6d7be71" providerId="ADAL" clId="{15278F0C-EDBE-4A71-88A1-E4C028CC97AA}" dt="2020-07-28T06:02:27.891" v="499" actId="20577"/>
          <ac:spMkLst>
            <pc:docMk/>
            <pc:sldMk cId="1204025813" sldId="271"/>
            <ac:spMk id="2" creationId="{00000000-0000-0000-0000-000000000000}"/>
          </ac:spMkLst>
        </pc:spChg>
      </pc:sldChg>
      <pc:sldChg chg="addSp modSp">
        <pc:chgData name="Emina Mujanovic" userId="7ec87911-005d-4ab2-9b51-26afd6d7be71" providerId="ADAL" clId="{15278F0C-EDBE-4A71-88A1-E4C028CC97AA}" dt="2020-07-28T22:53:30.460" v="1324" actId="20577"/>
        <pc:sldMkLst>
          <pc:docMk/>
          <pc:sldMk cId="1092692685" sldId="504"/>
        </pc:sldMkLst>
        <pc:spChg chg="add mod">
          <ac:chgData name="Emina Mujanovic" userId="7ec87911-005d-4ab2-9b51-26afd6d7be71" providerId="ADAL" clId="{15278F0C-EDBE-4A71-88A1-E4C028CC97AA}" dt="2020-07-28T22:44:00.203" v="1245" actId="1076"/>
          <ac:spMkLst>
            <pc:docMk/>
            <pc:sldMk cId="1092692685" sldId="504"/>
            <ac:spMk id="4" creationId="{BC4428D4-F563-4C30-AD59-B7F941FED0B9}"/>
          </ac:spMkLst>
        </pc:spChg>
        <pc:spChg chg="mod">
          <ac:chgData name="Emina Mujanovic" userId="7ec87911-005d-4ab2-9b51-26afd6d7be71" providerId="ADAL" clId="{15278F0C-EDBE-4A71-88A1-E4C028CC97AA}" dt="2020-07-28T22:53:30.460" v="1324" actId="20577"/>
          <ac:spMkLst>
            <pc:docMk/>
            <pc:sldMk cId="1092692685" sldId="504"/>
            <ac:spMk id="10" creationId="{920F20B4-D421-4B82-AB65-3A04407763A9}"/>
          </ac:spMkLst>
        </pc:spChg>
      </pc:sldChg>
      <pc:sldChg chg="addSp delSp modSp add">
        <pc:chgData name="Emina Mujanovic" userId="7ec87911-005d-4ab2-9b51-26afd6d7be71" providerId="ADAL" clId="{15278F0C-EDBE-4A71-88A1-E4C028CC97AA}" dt="2020-07-28T22:45:04.216" v="1251" actId="14100"/>
        <pc:sldMkLst>
          <pc:docMk/>
          <pc:sldMk cId="3792856401" sldId="527"/>
        </pc:sldMkLst>
        <pc:spChg chg="mod">
          <ac:chgData name="Emina Mujanovic" userId="7ec87911-005d-4ab2-9b51-26afd6d7be71" providerId="ADAL" clId="{15278F0C-EDBE-4A71-88A1-E4C028CC97AA}" dt="2020-07-28T06:02:46.410" v="530" actId="20577"/>
          <ac:spMkLst>
            <pc:docMk/>
            <pc:sldMk cId="3792856401" sldId="527"/>
            <ac:spMk id="2" creationId="{00000000-0000-0000-0000-000000000000}"/>
          </ac:spMkLst>
        </pc:spChg>
        <pc:spChg chg="del">
          <ac:chgData name="Emina Mujanovic" userId="7ec87911-005d-4ab2-9b51-26afd6d7be71" providerId="ADAL" clId="{15278F0C-EDBE-4A71-88A1-E4C028CC97AA}" dt="2020-07-28T06:02:35.738" v="501" actId="478"/>
          <ac:spMkLst>
            <pc:docMk/>
            <pc:sldMk cId="3792856401" sldId="527"/>
            <ac:spMk id="4" creationId="{BC4428D4-F563-4C30-AD59-B7F941FED0B9}"/>
          </ac:spMkLst>
        </pc:spChg>
        <pc:spChg chg="mod">
          <ac:chgData name="Emina Mujanovic" userId="7ec87911-005d-4ab2-9b51-26afd6d7be71" providerId="ADAL" clId="{15278F0C-EDBE-4A71-88A1-E4C028CC97AA}" dt="2020-07-28T22:44:59.979" v="1249" actId="14100"/>
          <ac:spMkLst>
            <pc:docMk/>
            <pc:sldMk cId="3792856401" sldId="527"/>
            <ac:spMk id="10" creationId="{920F20B4-D421-4B82-AB65-3A04407763A9}"/>
          </ac:spMkLst>
        </pc:spChg>
        <pc:picChg chg="add mod">
          <ac:chgData name="Emina Mujanovic" userId="7ec87911-005d-4ab2-9b51-26afd6d7be71" providerId="ADAL" clId="{15278F0C-EDBE-4A71-88A1-E4C028CC97AA}" dt="2020-07-28T22:45:04.216" v="1251" actId="14100"/>
          <ac:picMkLst>
            <pc:docMk/>
            <pc:sldMk cId="3792856401" sldId="527"/>
            <ac:picMk id="2050" creationId="{E65A09CE-6B4C-4D20-8947-9CB5507B064E}"/>
          </ac:picMkLst>
        </pc:picChg>
      </pc:sldChg>
      <pc:sldChg chg="addSp modSp add">
        <pc:chgData name="Emina Mujanovic" userId="7ec87911-005d-4ab2-9b51-26afd6d7be71" providerId="ADAL" clId="{15278F0C-EDBE-4A71-88A1-E4C028CC97AA}" dt="2020-07-28T06:08:27.036" v="652" actId="14100"/>
        <pc:sldMkLst>
          <pc:docMk/>
          <pc:sldMk cId="1341730749" sldId="528"/>
        </pc:sldMkLst>
        <pc:spChg chg="mod">
          <ac:chgData name="Emina Mujanovic" userId="7ec87911-005d-4ab2-9b51-26afd6d7be71" providerId="ADAL" clId="{15278F0C-EDBE-4A71-88A1-E4C028CC97AA}" dt="2020-07-28T06:06:57.357" v="594" actId="20577"/>
          <ac:spMkLst>
            <pc:docMk/>
            <pc:sldMk cId="1341730749" sldId="528"/>
            <ac:spMk id="2" creationId="{00000000-0000-0000-0000-000000000000}"/>
          </ac:spMkLst>
        </pc:spChg>
        <pc:spChg chg="add mod">
          <ac:chgData name="Emina Mujanovic" userId="7ec87911-005d-4ab2-9b51-26afd6d7be71" providerId="ADAL" clId="{15278F0C-EDBE-4A71-88A1-E4C028CC97AA}" dt="2020-07-28T06:08:13.667" v="646" actId="14100"/>
          <ac:spMkLst>
            <pc:docMk/>
            <pc:sldMk cId="1341730749" sldId="528"/>
            <ac:spMk id="6" creationId="{891AB5F0-937C-4896-B412-57E3080F8640}"/>
          </ac:spMkLst>
        </pc:spChg>
        <pc:spChg chg="add mod">
          <ac:chgData name="Emina Mujanovic" userId="7ec87911-005d-4ab2-9b51-26afd6d7be71" providerId="ADAL" clId="{15278F0C-EDBE-4A71-88A1-E4C028CC97AA}" dt="2020-07-28T06:08:27.036" v="652" actId="14100"/>
          <ac:spMkLst>
            <pc:docMk/>
            <pc:sldMk cId="1341730749" sldId="528"/>
            <ac:spMk id="7" creationId="{F72525FF-CEA4-4E8B-A32E-52A8C235580A}"/>
          </ac:spMkLst>
        </pc:spChg>
        <pc:spChg chg="mod">
          <ac:chgData name="Emina Mujanovic" userId="7ec87911-005d-4ab2-9b51-26afd6d7be71" providerId="ADAL" clId="{15278F0C-EDBE-4A71-88A1-E4C028CC97AA}" dt="2020-07-28T06:07:08.395" v="621" actId="5793"/>
          <ac:spMkLst>
            <pc:docMk/>
            <pc:sldMk cId="1341730749" sldId="528"/>
            <ac:spMk id="10" creationId="{920F20B4-D421-4B82-AB65-3A04407763A9}"/>
          </ac:spMkLst>
        </pc:spChg>
        <pc:picChg chg="add mod">
          <ac:chgData name="Emina Mujanovic" userId="7ec87911-005d-4ab2-9b51-26afd6d7be71" providerId="ADAL" clId="{15278F0C-EDBE-4A71-88A1-E4C028CC97AA}" dt="2020-07-28T06:08:18.138" v="649" actId="1076"/>
          <ac:picMkLst>
            <pc:docMk/>
            <pc:sldMk cId="1341730749" sldId="528"/>
            <ac:picMk id="4" creationId="{B27359DF-135A-4E57-B326-740F7D91217F}"/>
          </ac:picMkLst>
        </pc:picChg>
        <pc:picChg chg="add mod">
          <ac:chgData name="Emina Mujanovic" userId="7ec87911-005d-4ab2-9b51-26afd6d7be71" providerId="ADAL" clId="{15278F0C-EDBE-4A71-88A1-E4C028CC97AA}" dt="2020-07-28T06:07:51.325" v="640" actId="1076"/>
          <ac:picMkLst>
            <pc:docMk/>
            <pc:sldMk cId="1341730749" sldId="528"/>
            <ac:picMk id="5" creationId="{ECD88B79-6139-4616-8818-7CBA188D945B}"/>
          </ac:picMkLst>
        </pc:picChg>
      </pc:sldChg>
      <pc:sldChg chg="addSp modSp add">
        <pc:chgData name="Emina Mujanovic" userId="7ec87911-005d-4ab2-9b51-26afd6d7be71" providerId="ADAL" clId="{15278F0C-EDBE-4A71-88A1-E4C028CC97AA}" dt="2020-07-28T22:25:59.688" v="1008" actId="1076"/>
        <pc:sldMkLst>
          <pc:docMk/>
          <pc:sldMk cId="2892152237" sldId="529"/>
        </pc:sldMkLst>
        <pc:spChg chg="mod">
          <ac:chgData name="Emina Mujanovic" userId="7ec87911-005d-4ab2-9b51-26afd6d7be71" providerId="ADAL" clId="{15278F0C-EDBE-4A71-88A1-E4C028CC97AA}" dt="2020-07-28T06:09:25.926" v="671" actId="20577"/>
          <ac:spMkLst>
            <pc:docMk/>
            <pc:sldMk cId="2892152237" sldId="529"/>
            <ac:spMk id="2" creationId="{00000000-0000-0000-0000-000000000000}"/>
          </ac:spMkLst>
        </pc:spChg>
        <pc:spChg chg="mod">
          <ac:chgData name="Emina Mujanovic" userId="7ec87911-005d-4ab2-9b51-26afd6d7be71" providerId="ADAL" clId="{15278F0C-EDBE-4A71-88A1-E4C028CC97AA}" dt="2020-07-28T22:25:58.339" v="1007" actId="14100"/>
          <ac:spMkLst>
            <pc:docMk/>
            <pc:sldMk cId="2892152237" sldId="529"/>
            <ac:spMk id="10" creationId="{920F20B4-D421-4B82-AB65-3A04407763A9}"/>
          </ac:spMkLst>
        </pc:spChg>
        <pc:picChg chg="add mod">
          <ac:chgData name="Emina Mujanovic" userId="7ec87911-005d-4ab2-9b51-26afd6d7be71" providerId="ADAL" clId="{15278F0C-EDBE-4A71-88A1-E4C028CC97AA}" dt="2020-07-28T22:25:59.688" v="1008" actId="1076"/>
          <ac:picMkLst>
            <pc:docMk/>
            <pc:sldMk cId="2892152237" sldId="529"/>
            <ac:picMk id="3" creationId="{63A93E91-702E-49B6-B8AB-EDE2A82BB8B8}"/>
          </ac:picMkLst>
        </pc:picChg>
      </pc:sldChg>
      <pc:sldChg chg="addSp delSp modSp add">
        <pc:chgData name="Emina Mujanovic" userId="7ec87911-005d-4ab2-9b51-26afd6d7be71" providerId="ADAL" clId="{15278F0C-EDBE-4A71-88A1-E4C028CC97AA}" dt="2020-07-28T22:55:09.277" v="1387" actId="20577"/>
        <pc:sldMkLst>
          <pc:docMk/>
          <pc:sldMk cId="3599859109" sldId="530"/>
        </pc:sldMkLst>
        <pc:spChg chg="mod">
          <ac:chgData name="Emina Mujanovic" userId="7ec87911-005d-4ab2-9b51-26afd6d7be71" providerId="ADAL" clId="{15278F0C-EDBE-4A71-88A1-E4C028CC97AA}" dt="2020-07-28T22:55:09.277" v="1387" actId="20577"/>
          <ac:spMkLst>
            <pc:docMk/>
            <pc:sldMk cId="3599859109" sldId="530"/>
            <ac:spMk id="2" creationId="{00000000-0000-0000-0000-000000000000}"/>
          </ac:spMkLst>
        </pc:spChg>
        <pc:spChg chg="mod">
          <ac:chgData name="Emina Mujanovic" userId="7ec87911-005d-4ab2-9b51-26afd6d7be71" providerId="ADAL" clId="{15278F0C-EDBE-4A71-88A1-E4C028CC97AA}" dt="2020-07-28T22:27:08.808" v="1012" actId="20577"/>
          <ac:spMkLst>
            <pc:docMk/>
            <pc:sldMk cId="3599859109" sldId="530"/>
            <ac:spMk id="10" creationId="{920F20B4-D421-4B82-AB65-3A04407763A9}"/>
          </ac:spMkLst>
        </pc:spChg>
        <pc:picChg chg="del">
          <ac:chgData name="Emina Mujanovic" userId="7ec87911-005d-4ab2-9b51-26afd6d7be71" providerId="ADAL" clId="{15278F0C-EDBE-4A71-88A1-E4C028CC97AA}" dt="2020-07-28T06:31:31.843" v="760" actId="478"/>
          <ac:picMkLst>
            <pc:docMk/>
            <pc:sldMk cId="3599859109" sldId="530"/>
            <ac:picMk id="3" creationId="{63A93E91-702E-49B6-B8AB-EDE2A82BB8B8}"/>
          </ac:picMkLst>
        </pc:picChg>
        <pc:picChg chg="add mod">
          <ac:chgData name="Emina Mujanovic" userId="7ec87911-005d-4ab2-9b51-26afd6d7be71" providerId="ADAL" clId="{15278F0C-EDBE-4A71-88A1-E4C028CC97AA}" dt="2020-07-28T22:27:10.444" v="1013" actId="1076"/>
          <ac:picMkLst>
            <pc:docMk/>
            <pc:sldMk cId="3599859109" sldId="530"/>
            <ac:picMk id="4" creationId="{F77454BA-C9DB-4AC0-A825-383D37EAF11C}"/>
          </ac:picMkLst>
        </pc:picChg>
      </pc:sldChg>
      <pc:sldChg chg="del">
        <pc:chgData name="Emina Mujanovic" userId="7ec87911-005d-4ab2-9b51-26afd6d7be71" providerId="ADAL" clId="{15278F0C-EDBE-4A71-88A1-E4C028CC97AA}" dt="2020-07-28T04:56:01.003" v="0" actId="2696"/>
        <pc:sldMkLst>
          <pc:docMk/>
          <pc:sldMk cId="1511032981" sldId="531"/>
        </pc:sldMkLst>
      </pc:sldChg>
      <pc:sldChg chg="addSp delSp modSp add">
        <pc:chgData name="Emina Mujanovic" userId="7ec87911-005d-4ab2-9b51-26afd6d7be71" providerId="ADAL" clId="{15278F0C-EDBE-4A71-88A1-E4C028CC97AA}" dt="2020-07-28T06:33:52.765" v="836" actId="1076"/>
        <pc:sldMkLst>
          <pc:docMk/>
          <pc:sldMk cId="3782855928" sldId="531"/>
        </pc:sldMkLst>
        <pc:spChg chg="mod">
          <ac:chgData name="Emina Mujanovic" userId="7ec87911-005d-4ab2-9b51-26afd6d7be71" providerId="ADAL" clId="{15278F0C-EDBE-4A71-88A1-E4C028CC97AA}" dt="2020-07-28T06:33:27.983" v="825" actId="20577"/>
          <ac:spMkLst>
            <pc:docMk/>
            <pc:sldMk cId="3782855928" sldId="531"/>
            <ac:spMk id="2" creationId="{00000000-0000-0000-0000-000000000000}"/>
          </ac:spMkLst>
        </pc:spChg>
        <pc:spChg chg="mod">
          <ac:chgData name="Emina Mujanovic" userId="7ec87911-005d-4ab2-9b51-26afd6d7be71" providerId="ADAL" clId="{15278F0C-EDBE-4A71-88A1-E4C028CC97AA}" dt="2020-07-28T06:33:40.628" v="829" actId="20577"/>
          <ac:spMkLst>
            <pc:docMk/>
            <pc:sldMk cId="3782855928" sldId="531"/>
            <ac:spMk id="10" creationId="{920F20B4-D421-4B82-AB65-3A04407763A9}"/>
          </ac:spMkLst>
        </pc:spChg>
        <pc:picChg chg="del">
          <ac:chgData name="Emina Mujanovic" userId="7ec87911-005d-4ab2-9b51-26afd6d7be71" providerId="ADAL" clId="{15278F0C-EDBE-4A71-88A1-E4C028CC97AA}" dt="2020-07-28T06:33:42.266" v="830" actId="478"/>
          <ac:picMkLst>
            <pc:docMk/>
            <pc:sldMk cId="3782855928" sldId="531"/>
            <ac:picMk id="4" creationId="{F77454BA-C9DB-4AC0-A825-383D37EAF11C}"/>
          </ac:picMkLst>
        </pc:picChg>
        <pc:picChg chg="add mod">
          <ac:chgData name="Emina Mujanovic" userId="7ec87911-005d-4ab2-9b51-26afd6d7be71" providerId="ADAL" clId="{15278F0C-EDBE-4A71-88A1-E4C028CC97AA}" dt="2020-07-28T06:33:52.765" v="836" actId="1076"/>
          <ac:picMkLst>
            <pc:docMk/>
            <pc:sldMk cId="3782855928" sldId="531"/>
            <ac:picMk id="5" creationId="{60F31B89-BECC-4989-A87B-7E202FAF72D5}"/>
          </ac:picMkLst>
        </pc:picChg>
      </pc:sldChg>
      <pc:sldChg chg="addSp delSp modSp add">
        <pc:chgData name="Emina Mujanovic" userId="7ec87911-005d-4ab2-9b51-26afd6d7be71" providerId="ADAL" clId="{15278F0C-EDBE-4A71-88A1-E4C028CC97AA}" dt="2020-07-28T06:34:51.657" v="878" actId="1076"/>
        <pc:sldMkLst>
          <pc:docMk/>
          <pc:sldMk cId="1427124704" sldId="532"/>
        </pc:sldMkLst>
        <pc:spChg chg="mod">
          <ac:chgData name="Emina Mujanovic" userId="7ec87911-005d-4ab2-9b51-26afd6d7be71" providerId="ADAL" clId="{15278F0C-EDBE-4A71-88A1-E4C028CC97AA}" dt="2020-07-28T06:34:23.702" v="866" actId="20577"/>
          <ac:spMkLst>
            <pc:docMk/>
            <pc:sldMk cId="1427124704" sldId="532"/>
            <ac:spMk id="2" creationId="{00000000-0000-0000-0000-000000000000}"/>
          </ac:spMkLst>
        </pc:spChg>
        <pc:spChg chg="mod">
          <ac:chgData name="Emina Mujanovic" userId="7ec87911-005d-4ab2-9b51-26afd6d7be71" providerId="ADAL" clId="{15278F0C-EDBE-4A71-88A1-E4C028CC97AA}" dt="2020-07-28T06:34:38.430" v="870" actId="20577"/>
          <ac:spMkLst>
            <pc:docMk/>
            <pc:sldMk cId="1427124704" sldId="532"/>
            <ac:spMk id="10" creationId="{920F20B4-D421-4B82-AB65-3A04407763A9}"/>
          </ac:spMkLst>
        </pc:spChg>
        <pc:picChg chg="del">
          <ac:chgData name="Emina Mujanovic" userId="7ec87911-005d-4ab2-9b51-26afd6d7be71" providerId="ADAL" clId="{15278F0C-EDBE-4A71-88A1-E4C028CC97AA}" dt="2020-07-28T06:34:50.379" v="877" actId="478"/>
          <ac:picMkLst>
            <pc:docMk/>
            <pc:sldMk cId="1427124704" sldId="532"/>
            <ac:picMk id="5" creationId="{60F31B89-BECC-4989-A87B-7E202FAF72D5}"/>
          </ac:picMkLst>
        </pc:picChg>
        <pc:picChg chg="add mod">
          <ac:chgData name="Emina Mujanovic" userId="7ec87911-005d-4ab2-9b51-26afd6d7be71" providerId="ADAL" clId="{15278F0C-EDBE-4A71-88A1-E4C028CC97AA}" dt="2020-07-28T06:34:51.657" v="878" actId="1076"/>
          <ac:picMkLst>
            <pc:docMk/>
            <pc:sldMk cId="1427124704" sldId="532"/>
            <ac:picMk id="6" creationId="{5D34DFE5-5801-4A72-90D8-7F4F99FE532D}"/>
          </ac:picMkLst>
        </pc:picChg>
      </pc:sldChg>
      <pc:sldChg chg="addSp delSp modSp add">
        <pc:chgData name="Emina Mujanovic" userId="7ec87911-005d-4ab2-9b51-26afd6d7be71" providerId="ADAL" clId="{15278F0C-EDBE-4A71-88A1-E4C028CC97AA}" dt="2020-07-28T06:35:38.121" v="907" actId="1076"/>
        <pc:sldMkLst>
          <pc:docMk/>
          <pc:sldMk cId="1051716221" sldId="533"/>
        </pc:sldMkLst>
        <pc:spChg chg="mod">
          <ac:chgData name="Emina Mujanovic" userId="7ec87911-005d-4ab2-9b51-26afd6d7be71" providerId="ADAL" clId="{15278F0C-EDBE-4A71-88A1-E4C028CC97AA}" dt="2020-07-28T06:35:08.690" v="892" actId="20577"/>
          <ac:spMkLst>
            <pc:docMk/>
            <pc:sldMk cId="1051716221" sldId="533"/>
            <ac:spMk id="2" creationId="{00000000-0000-0000-0000-000000000000}"/>
          </ac:spMkLst>
        </pc:spChg>
        <pc:spChg chg="mod">
          <ac:chgData name="Emina Mujanovic" userId="7ec87911-005d-4ab2-9b51-26afd6d7be71" providerId="ADAL" clId="{15278F0C-EDBE-4A71-88A1-E4C028CC97AA}" dt="2020-07-28T06:35:18.012" v="896" actId="20577"/>
          <ac:spMkLst>
            <pc:docMk/>
            <pc:sldMk cId="1051716221" sldId="533"/>
            <ac:spMk id="10" creationId="{920F20B4-D421-4B82-AB65-3A04407763A9}"/>
          </ac:spMkLst>
        </pc:spChg>
        <pc:picChg chg="add mod">
          <ac:chgData name="Emina Mujanovic" userId="7ec87911-005d-4ab2-9b51-26afd6d7be71" providerId="ADAL" clId="{15278F0C-EDBE-4A71-88A1-E4C028CC97AA}" dt="2020-07-28T06:35:38.121" v="907" actId="1076"/>
          <ac:picMkLst>
            <pc:docMk/>
            <pc:sldMk cId="1051716221" sldId="533"/>
            <ac:picMk id="5" creationId="{79265F42-6D97-4609-BFE9-31FEECA314B4}"/>
          </ac:picMkLst>
        </pc:picChg>
        <pc:picChg chg="del">
          <ac:chgData name="Emina Mujanovic" userId="7ec87911-005d-4ab2-9b51-26afd6d7be71" providerId="ADAL" clId="{15278F0C-EDBE-4A71-88A1-E4C028CC97AA}" dt="2020-07-28T06:35:19.233" v="897" actId="478"/>
          <ac:picMkLst>
            <pc:docMk/>
            <pc:sldMk cId="1051716221" sldId="533"/>
            <ac:picMk id="6" creationId="{5D34DFE5-5801-4A72-90D8-7F4F99FE532D}"/>
          </ac:picMkLst>
        </pc:picChg>
      </pc:sldChg>
      <pc:sldChg chg="addSp delSp modSp add">
        <pc:chgData name="Emina Mujanovic" userId="7ec87911-005d-4ab2-9b51-26afd6d7be71" providerId="ADAL" clId="{15278F0C-EDBE-4A71-88A1-E4C028CC97AA}" dt="2020-07-28T22:47:31.077" v="1257" actId="1076"/>
        <pc:sldMkLst>
          <pc:docMk/>
          <pc:sldMk cId="4035075350" sldId="534"/>
        </pc:sldMkLst>
        <pc:spChg chg="mod">
          <ac:chgData name="Emina Mujanovic" userId="7ec87911-005d-4ab2-9b51-26afd6d7be71" providerId="ADAL" clId="{15278F0C-EDBE-4A71-88A1-E4C028CC97AA}" dt="2020-07-28T06:36:41.667" v="976" actId="20577"/>
          <ac:spMkLst>
            <pc:docMk/>
            <pc:sldMk cId="4035075350" sldId="534"/>
            <ac:spMk id="2" creationId="{00000000-0000-0000-0000-000000000000}"/>
          </ac:spMkLst>
        </pc:spChg>
        <pc:spChg chg="add mod">
          <ac:chgData name="Emina Mujanovic" userId="7ec87911-005d-4ab2-9b51-26afd6d7be71" providerId="ADAL" clId="{15278F0C-EDBE-4A71-88A1-E4C028CC97AA}" dt="2020-07-28T22:47:27.970" v="1254" actId="14100"/>
          <ac:spMkLst>
            <pc:docMk/>
            <pc:sldMk cId="4035075350" sldId="534"/>
            <ac:spMk id="5" creationId="{E97DB406-88CC-4729-A7A6-EA1BFE0C68B8}"/>
          </ac:spMkLst>
        </pc:spChg>
        <pc:spChg chg="add del">
          <ac:chgData name="Emina Mujanovic" userId="7ec87911-005d-4ab2-9b51-26afd6d7be71" providerId="ADAL" clId="{15278F0C-EDBE-4A71-88A1-E4C028CC97AA}" dt="2020-07-28T22:29:43.484" v="1016"/>
          <ac:spMkLst>
            <pc:docMk/>
            <pc:sldMk cId="4035075350" sldId="534"/>
            <ac:spMk id="7" creationId="{424D09B5-C4FB-4D83-B71C-B0003C2C7A2A}"/>
          </ac:spMkLst>
        </pc:spChg>
        <pc:spChg chg="del">
          <ac:chgData name="Emina Mujanovic" userId="7ec87911-005d-4ab2-9b51-26afd6d7be71" providerId="ADAL" clId="{15278F0C-EDBE-4A71-88A1-E4C028CC97AA}" dt="2020-07-28T06:36:45.986" v="978" actId="478"/>
          <ac:spMkLst>
            <pc:docMk/>
            <pc:sldMk cId="4035075350" sldId="534"/>
            <ac:spMk id="10" creationId="{920F20B4-D421-4B82-AB65-3A04407763A9}"/>
          </ac:spMkLst>
        </pc:spChg>
        <pc:picChg chg="add mod">
          <ac:chgData name="Emina Mujanovic" userId="7ec87911-005d-4ab2-9b51-26afd6d7be71" providerId="ADAL" clId="{15278F0C-EDBE-4A71-88A1-E4C028CC97AA}" dt="2020-07-28T22:47:31.077" v="1257" actId="1076"/>
          <ac:picMkLst>
            <pc:docMk/>
            <pc:sldMk cId="4035075350" sldId="534"/>
            <ac:picMk id="3" creationId="{8148D83D-125C-40CA-8678-0C8CE88B64BB}"/>
          </ac:picMkLst>
        </pc:picChg>
        <pc:picChg chg="del">
          <ac:chgData name="Emina Mujanovic" userId="7ec87911-005d-4ab2-9b51-26afd6d7be71" providerId="ADAL" clId="{15278F0C-EDBE-4A71-88A1-E4C028CC97AA}" dt="2020-07-28T06:36:44.730" v="977" actId="478"/>
          <ac:picMkLst>
            <pc:docMk/>
            <pc:sldMk cId="4035075350" sldId="534"/>
            <ac:picMk id="6" creationId="{5D34DFE5-5801-4A72-90D8-7F4F99FE532D}"/>
          </ac:picMkLst>
        </pc:picChg>
      </pc:sldChg>
      <pc:sldChg chg="addSp delSp modSp add">
        <pc:chgData name="Emina Mujanovic" userId="7ec87911-005d-4ab2-9b51-26afd6d7be71" providerId="ADAL" clId="{15278F0C-EDBE-4A71-88A1-E4C028CC97AA}" dt="2020-07-28T22:52:45.101" v="1320" actId="1076"/>
        <pc:sldMkLst>
          <pc:docMk/>
          <pc:sldMk cId="3209296222" sldId="535"/>
        </pc:sldMkLst>
        <pc:spChg chg="mod">
          <ac:chgData name="Emina Mujanovic" userId="7ec87911-005d-4ab2-9b51-26afd6d7be71" providerId="ADAL" clId="{15278F0C-EDBE-4A71-88A1-E4C028CC97AA}" dt="2020-07-28T22:51:42.036" v="1311" actId="20577"/>
          <ac:spMkLst>
            <pc:docMk/>
            <pc:sldMk cId="3209296222" sldId="535"/>
            <ac:spMk id="2" creationId="{00000000-0000-0000-0000-000000000000}"/>
          </ac:spMkLst>
        </pc:spChg>
        <pc:spChg chg="mod">
          <ac:chgData name="Emina Mujanovic" userId="7ec87911-005d-4ab2-9b51-26afd6d7be71" providerId="ADAL" clId="{15278F0C-EDBE-4A71-88A1-E4C028CC97AA}" dt="2020-07-28T22:52:26.356" v="1315" actId="20577"/>
          <ac:spMkLst>
            <pc:docMk/>
            <pc:sldMk cId="3209296222" sldId="535"/>
            <ac:spMk id="10" creationId="{920F20B4-D421-4B82-AB65-3A04407763A9}"/>
          </ac:spMkLst>
        </pc:spChg>
        <pc:picChg chg="del">
          <ac:chgData name="Emina Mujanovic" userId="7ec87911-005d-4ab2-9b51-26afd6d7be71" providerId="ADAL" clId="{15278F0C-EDBE-4A71-88A1-E4C028CC97AA}" dt="2020-07-28T22:52:37.691" v="1316" actId="478"/>
          <ac:picMkLst>
            <pc:docMk/>
            <pc:sldMk cId="3209296222" sldId="535"/>
            <ac:picMk id="5" creationId="{60F31B89-BECC-4989-A87B-7E202FAF72D5}"/>
          </ac:picMkLst>
        </pc:picChg>
        <pc:picChg chg="add mod">
          <ac:chgData name="Emina Mujanovic" userId="7ec87911-005d-4ab2-9b51-26afd6d7be71" providerId="ADAL" clId="{15278F0C-EDBE-4A71-88A1-E4C028CC97AA}" dt="2020-07-28T22:52:45.101" v="1320" actId="1076"/>
          <ac:picMkLst>
            <pc:docMk/>
            <pc:sldMk cId="3209296222" sldId="535"/>
            <ac:picMk id="3074" creationId="{6B82EE4C-FFDB-4615-BD7F-F4DA2238793F}"/>
          </ac:picMkLst>
        </pc:picChg>
      </pc:sldChg>
      <pc:sldChg chg="addSp delSp modSp add">
        <pc:chgData name="Emina Mujanovic" userId="7ec87911-005d-4ab2-9b51-26afd6d7be71" providerId="ADAL" clId="{15278F0C-EDBE-4A71-88A1-E4C028CC97AA}" dt="2020-07-28T22:54:35.805" v="1363" actId="14100"/>
        <pc:sldMkLst>
          <pc:docMk/>
          <pc:sldMk cId="1455237872" sldId="536"/>
        </pc:sldMkLst>
        <pc:spChg chg="mod">
          <ac:chgData name="Emina Mujanovic" userId="7ec87911-005d-4ab2-9b51-26afd6d7be71" providerId="ADAL" clId="{15278F0C-EDBE-4A71-88A1-E4C028CC97AA}" dt="2020-07-28T22:53:54.726" v="1352" actId="20577"/>
          <ac:spMkLst>
            <pc:docMk/>
            <pc:sldMk cId="1455237872" sldId="536"/>
            <ac:spMk id="2" creationId="{00000000-0000-0000-0000-000000000000}"/>
          </ac:spMkLst>
        </pc:spChg>
        <pc:spChg chg="mod">
          <ac:chgData name="Emina Mujanovic" userId="7ec87911-005d-4ab2-9b51-26afd6d7be71" providerId="ADAL" clId="{15278F0C-EDBE-4A71-88A1-E4C028CC97AA}" dt="2020-07-28T22:54:24.754" v="1358" actId="14100"/>
          <ac:spMkLst>
            <pc:docMk/>
            <pc:sldMk cId="1455237872" sldId="536"/>
            <ac:spMk id="10" creationId="{920F20B4-D421-4B82-AB65-3A04407763A9}"/>
          </ac:spMkLst>
        </pc:spChg>
        <pc:picChg chg="del mod">
          <ac:chgData name="Emina Mujanovic" userId="7ec87911-005d-4ab2-9b51-26afd6d7be71" providerId="ADAL" clId="{15278F0C-EDBE-4A71-88A1-E4C028CC97AA}" dt="2020-07-28T22:54:27.219" v="1360" actId="478"/>
          <ac:picMkLst>
            <pc:docMk/>
            <pc:sldMk cId="1455237872" sldId="536"/>
            <ac:picMk id="3" creationId="{63A93E91-702E-49B6-B8AB-EDE2A82BB8B8}"/>
          </ac:picMkLst>
        </pc:picChg>
        <pc:picChg chg="add mod">
          <ac:chgData name="Emina Mujanovic" userId="7ec87911-005d-4ab2-9b51-26afd6d7be71" providerId="ADAL" clId="{15278F0C-EDBE-4A71-88A1-E4C028CC97AA}" dt="2020-07-28T22:54:35.805" v="1363" actId="14100"/>
          <ac:picMkLst>
            <pc:docMk/>
            <pc:sldMk cId="1455237872" sldId="536"/>
            <ac:picMk id="4098" creationId="{97896D2F-0D62-4D1C-A0D3-619B0B6F56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B52D2-0160-434A-A03B-22BBAAC2D08A}" type="datetimeFigureOut">
              <a:rPr lang="en-US" smtClean="0"/>
              <a:t>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B3D88-1CE6-DA43-B589-2F3912E9598F}" type="slidenum">
              <a:rPr lang="en-US" smtClean="0"/>
              <a:t>‹#›</a:t>
            </a:fld>
            <a:endParaRPr lang="en-US"/>
          </a:p>
        </p:txBody>
      </p:sp>
    </p:spTree>
    <p:extLst>
      <p:ext uri="{BB962C8B-B14F-4D97-AF65-F5344CB8AC3E}">
        <p14:creationId xmlns:p14="http://schemas.microsoft.com/office/powerpoint/2010/main" val="204743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esternsydney.ap.panopto.com/Panopto/Pages/Viewer.aspx?id=129368e2-518b-469d-abed-ac7e0018a90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f.westernsydney.edu.au/wos/index.php"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westernsydney.edu.au/digital_futures/dft/western_one_stop_studio"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orms.gle/23UoDvsvSoybqHgZ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esternsydney.edu.au/digital_futures/dft/services_and_resources/Learning_Futures_Online_Workshop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mailto:eLearning@westernsydney.edu.a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esternsydney.edu.au/digital_futures/dft/services_and_resources/Learning_Futures_Online_Workshop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a:t>
            </a:fld>
            <a:endParaRPr lang="en-US"/>
          </a:p>
        </p:txBody>
      </p:sp>
    </p:spTree>
    <p:extLst>
      <p:ext uri="{BB962C8B-B14F-4D97-AF65-F5344CB8AC3E}">
        <p14:creationId xmlns:p14="http://schemas.microsoft.com/office/powerpoint/2010/main" val="271920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we’re going to go through 4 different scenarios and examples of different stream sharing. </a:t>
            </a:r>
          </a:p>
          <a:p>
            <a:r>
              <a:rPr lang="en-US" sz="1200" kern="1200" dirty="0">
                <a:solidFill>
                  <a:schemeClr val="tx1"/>
                </a:solidFill>
                <a:effectLst/>
                <a:latin typeface="+mn-lt"/>
                <a:ea typeface="+mn-ea"/>
                <a:cs typeface="+mn-cs"/>
              </a:rPr>
              <a:t>This really impacts the way your final video output will look.</a:t>
            </a:r>
            <a:endParaRPr lang="en-AU"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settings cog in Panopto Capture, it gives you the option to record streams as separate videos, or together as one video.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share multiple streams, recorded separately</a:t>
            </a:r>
            <a:r>
              <a:rPr lang="en-AU" dirty="0">
                <a:effectLst/>
              </a:rPr>
              <a:t> this brings an interactive element to your viewer which we will show shortly.</a:t>
            </a:r>
          </a:p>
          <a:p>
            <a:r>
              <a:rPr lang="en-AU" sz="1200" kern="1200" dirty="0">
                <a:solidFill>
                  <a:schemeClr val="tx1"/>
                </a:solidFill>
                <a:effectLst/>
                <a:latin typeface="+mn-lt"/>
                <a:ea typeface="+mn-ea"/>
                <a:cs typeface="+mn-cs"/>
              </a:rPr>
              <a:t>Otherwise to keep it simple, you can record streams to create 1 video.</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record your streams ’into one’ video in the settings it gives you two options: </a:t>
            </a:r>
          </a:p>
          <a:p>
            <a:r>
              <a:rPr lang="en-US" sz="1200" kern="1200" dirty="0">
                <a:solidFill>
                  <a:schemeClr val="tx1"/>
                </a:solidFill>
                <a:effectLst/>
                <a:latin typeface="+mn-lt"/>
                <a:ea typeface="+mn-ea"/>
                <a:cs typeface="+mn-cs"/>
              </a:rPr>
              <a:t>Show two streams as picture in picture.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show as side by side.</a:t>
            </a:r>
          </a:p>
          <a:p>
            <a:r>
              <a:rPr lang="en-US" sz="1200" kern="1200" dirty="0">
                <a:solidFill>
                  <a:schemeClr val="tx1"/>
                </a:solidFill>
                <a:effectLst/>
                <a:latin typeface="+mn-lt"/>
                <a:ea typeface="+mn-ea"/>
                <a:cs typeface="+mn-cs"/>
              </a:rPr>
              <a:t>I will show what the difference is.</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10</a:t>
            </a:fld>
            <a:endParaRPr lang="en-US"/>
          </a:p>
        </p:txBody>
      </p:sp>
    </p:spTree>
    <p:extLst>
      <p:ext uri="{BB962C8B-B14F-4D97-AF65-F5344CB8AC3E}">
        <p14:creationId xmlns:p14="http://schemas.microsoft.com/office/powerpoint/2010/main" val="318127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start with the most complicated way and then we’ll go through some easier options. </a:t>
            </a:r>
          </a:p>
          <a:p>
            <a:endParaRPr lang="en-US" dirty="0"/>
          </a:p>
          <a:p>
            <a:r>
              <a:rPr lang="en-US" dirty="0"/>
              <a:t>Recording each video stream separately, allows your viewer to select any video stream at any time during video playback, whilst you present. </a:t>
            </a:r>
          </a:p>
          <a:p>
            <a:r>
              <a:rPr lang="en-US" dirty="0"/>
              <a:t>This gives a bit of an interactive element to your videos.</a:t>
            </a:r>
          </a:p>
          <a:p>
            <a:endParaRPr lang="en-US" dirty="0"/>
          </a:p>
          <a:p>
            <a:r>
              <a:rPr lang="en-US" dirty="0"/>
              <a:t>DISCLAIMER: this interactive element does </a:t>
            </a:r>
            <a:r>
              <a:rPr lang="en-US" u="sng" dirty="0"/>
              <a:t>not </a:t>
            </a:r>
            <a:r>
              <a:rPr lang="en-US" dirty="0"/>
              <a:t>work if you embed this into </a:t>
            </a:r>
            <a:r>
              <a:rPr lang="en-US" dirty="0" err="1"/>
              <a:t>vUWS</a:t>
            </a:r>
            <a:r>
              <a:rPr lang="en-US" dirty="0"/>
              <a:t> – if you are recording in this way, you will need to add a Panopto tool link or a link to the video to view it on Panopto. Embedding will not work for this recording style.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for example, if you share your whole desktop/screen, and also share the specific program, the viewer will be able to click the specific stream to get a close up look, and can then navigate back to the wider desktop or other programs as they please, whilst the video is still playing.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even begin sharing a new video stream once recording has begun.</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record multiple streams separately, keep in mind the last stream that you selected or shared when recording, will automatically focus on </a:t>
            </a:r>
            <a:r>
              <a:rPr lang="en-AU" sz="1200" kern="1200" dirty="0">
                <a:solidFill>
                  <a:schemeClr val="tx1"/>
                </a:solidFill>
                <a:effectLst/>
                <a:latin typeface="+mn-lt"/>
                <a:ea typeface="+mn-ea"/>
                <a:cs typeface="+mn-cs"/>
              </a:rPr>
              <a:t>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Panopto Capture DOES recognise when you click in and out of a program or PowerPoint presentation, although it will also continuously record the stream/program from beginning to end, the video will focus on the program you click into.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Panopto editor, you can also adjust the stream you want to the viewer to focus on, by using the cut or focus tool, which I will show you briefly soon.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In settings cog, under ‘Stream Output’ select Capture all streams separately.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click the monitor tool in Panopto capture to share the different 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record.</a:t>
            </a:r>
          </a:p>
          <a:p>
            <a:endParaRPr lang="en-US" dirty="0"/>
          </a:p>
          <a:p>
            <a:r>
              <a:rPr lang="en-US" dirty="0"/>
              <a:t>Example of recording and playback – viewer point of view.</a:t>
            </a:r>
          </a:p>
          <a:p>
            <a:r>
              <a:rPr lang="en-US" dirty="0"/>
              <a:t>2 Stream video example: https://</a:t>
            </a:r>
            <a:r>
              <a:rPr lang="en-US" dirty="0" err="1"/>
              <a:t>westernsydney.ap.panopto.com</a:t>
            </a:r>
            <a:r>
              <a:rPr lang="en-US" dirty="0"/>
              <a:t>/Panopto/Pages/</a:t>
            </a:r>
            <a:r>
              <a:rPr lang="en-US" dirty="0" err="1"/>
              <a:t>Viewer.aspx?id</a:t>
            </a:r>
            <a:r>
              <a:rPr lang="en-US" dirty="0"/>
              <a:t>=383ce40d-ed0e-4610-a9fc-ac7e0014cb1a</a:t>
            </a:r>
          </a:p>
          <a:p>
            <a:r>
              <a:rPr lang="en-US" dirty="0"/>
              <a:t>1 Stream Video example: https://</a:t>
            </a:r>
            <a:r>
              <a:rPr lang="en-US" dirty="0" err="1"/>
              <a:t>westernsydney.ap.panopto.com</a:t>
            </a:r>
            <a:r>
              <a:rPr lang="en-US" dirty="0"/>
              <a:t>/Panopto/Pages/</a:t>
            </a:r>
            <a:r>
              <a:rPr lang="en-US" dirty="0" err="1"/>
              <a:t>Viewer.aspx?id</a:t>
            </a:r>
            <a:r>
              <a:rPr lang="en-US" dirty="0"/>
              <a:t>=6b5eeb7a-17f8-4542-b979-ac7e0017caec</a:t>
            </a:r>
          </a:p>
          <a:p>
            <a:endParaRPr lang="en-US" dirty="0"/>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11</a:t>
            </a:fld>
            <a:endParaRPr lang="en-US"/>
          </a:p>
        </p:txBody>
      </p:sp>
    </p:spTree>
    <p:extLst>
      <p:ext uri="{BB962C8B-B14F-4D97-AF65-F5344CB8AC3E}">
        <p14:creationId xmlns:p14="http://schemas.microsoft.com/office/powerpoint/2010/main" val="3676206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select ‘Show as side by side’ it will record your stream into 1 video, sitting side by side with the camera recording.</a:t>
            </a:r>
            <a:endParaRPr lang="en-AU"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In settings cog, under ‘Stream Output’ select ‘Combine all video streams into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select ‘Show as Side by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click the monitor tool in Panopto capture to share a stream (i.e. program, tab, desktop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record.</a:t>
            </a:r>
          </a:p>
          <a:p>
            <a:endParaRPr lang="en-US" dirty="0"/>
          </a:p>
          <a:p>
            <a:r>
              <a:rPr lang="en-US" dirty="0"/>
              <a:t>Text appears small – so please keep this mind.</a:t>
            </a:r>
          </a:p>
          <a:p>
            <a:endParaRPr lang="en-US" dirty="0"/>
          </a:p>
          <a:p>
            <a:endParaRPr lang="en-US" dirty="0"/>
          </a:p>
          <a:p>
            <a:r>
              <a:rPr lang="en-US" dirty="0"/>
              <a:t>Example of recording and playback – viewer point of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solidFill>
                  <a:srgbClr val="000000"/>
                </a:solidFill>
                <a:latin typeface="Gotham Narrow Light"/>
                <a:hlinkClick r:id="rId3"/>
              </a:rPr>
              <a:t>https://westernsydney.ap.panopto.com/Panopto/Pages/Viewer.aspx?id=129368e2-518b-469d-abed-ac7e0018a900</a:t>
            </a:r>
            <a:endParaRPr lang="en-GB" sz="1200" b="1" u="sng" dirty="0">
              <a:solidFill>
                <a:srgbClr val="000000"/>
              </a:solidFill>
              <a:latin typeface="Gotham Narrow Light"/>
            </a:endParaRPr>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12</a:t>
            </a:fld>
            <a:endParaRPr lang="en-US"/>
          </a:p>
        </p:txBody>
      </p:sp>
    </p:spTree>
    <p:extLst>
      <p:ext uri="{BB962C8B-B14F-4D97-AF65-F5344CB8AC3E}">
        <p14:creationId xmlns:p14="http://schemas.microsoft.com/office/powerpoint/2010/main" val="420701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select ‘Show two streams as picture in picture’ it will record your stream into 1 video, </a:t>
            </a:r>
            <a:r>
              <a:rPr lang="en-AU" sz="1200" kern="1200" dirty="0">
                <a:solidFill>
                  <a:schemeClr val="tx1"/>
                </a:solidFill>
                <a:effectLst/>
                <a:latin typeface="+mn-lt"/>
                <a:ea typeface="+mn-ea"/>
                <a:cs typeface="+mn-cs"/>
              </a:rPr>
              <a:t>with your camera recording inside the frame.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In settings cog, under ‘Stream Output’ select ‘Combine all video streams into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select ‘Show two streams as picture in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click the monitor tool in Panopto capture to share a stream (i.e. program, tab, desktop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record.</a:t>
            </a:r>
          </a:p>
          <a:p>
            <a:endParaRPr lang="en-US" dirty="0"/>
          </a:p>
          <a:p>
            <a:endParaRPr lang="en-US" dirty="0"/>
          </a:p>
          <a:p>
            <a:r>
              <a:rPr lang="en-US" dirty="0"/>
              <a:t>Example of recording and playback – viewer point of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solidFill>
                  <a:srgbClr val="000000"/>
                </a:solidFill>
                <a:latin typeface="Gotham Narrow Light"/>
              </a:rPr>
              <a:t>https://</a:t>
            </a:r>
            <a:r>
              <a:rPr lang="en-GB" sz="1200" b="1" u="sng" dirty="0" err="1">
                <a:solidFill>
                  <a:srgbClr val="000000"/>
                </a:solidFill>
                <a:latin typeface="Gotham Narrow Light"/>
              </a:rPr>
              <a:t>westernsydney.ap.panopto.com</a:t>
            </a:r>
            <a:r>
              <a:rPr lang="en-GB" sz="1200" b="1" u="sng" dirty="0">
                <a:solidFill>
                  <a:srgbClr val="000000"/>
                </a:solidFill>
                <a:latin typeface="Gotham Narrow Light"/>
              </a:rPr>
              <a:t>/Panopto/Pages/</a:t>
            </a:r>
            <a:r>
              <a:rPr lang="en-GB" sz="1200" b="1" u="sng" dirty="0" err="1">
                <a:solidFill>
                  <a:srgbClr val="000000"/>
                </a:solidFill>
                <a:latin typeface="Gotham Narrow Light"/>
              </a:rPr>
              <a:t>Viewer.aspx?id</a:t>
            </a:r>
            <a:r>
              <a:rPr lang="en-GB" sz="1200" b="1" u="sng" dirty="0">
                <a:solidFill>
                  <a:srgbClr val="000000"/>
                </a:solidFill>
                <a:latin typeface="Gotham Narrow Light"/>
              </a:rPr>
              <a:t>=4e44c9e4-f1ac-4cb3-bd15-ac7e001af0ce</a:t>
            </a:r>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13</a:t>
            </a:fld>
            <a:endParaRPr lang="en-US"/>
          </a:p>
        </p:txBody>
      </p:sp>
    </p:spTree>
    <p:extLst>
      <p:ext uri="{BB962C8B-B14F-4D97-AF65-F5344CB8AC3E}">
        <p14:creationId xmlns:p14="http://schemas.microsoft.com/office/powerpoint/2010/main" val="2277702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Video with multiple streams – excluding your camera recording.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select ‘ Combine all video streams into one’ and share multiple streams (i.e. program, tab, desktop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it will tile each stream next to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 no matter what you have selected in the settings either ‘Side by side’ or ‘picture in picture’, if you share more than one stream they will automatically tile each of the streams into one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In settings cog, under ‘Stream Output’ select ‘Combine all video streams into one’ (doesn’t matter what further option you choose from here in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click the monitor tool in Panopto capture to share a stream (i.e. program, tab, desktop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record.</a:t>
            </a:r>
          </a:p>
          <a:p>
            <a:endParaRPr lang="en-US" dirty="0"/>
          </a:p>
          <a:p>
            <a:r>
              <a:rPr lang="en-US" dirty="0"/>
              <a:t>Example of recording and playback – viewer point of view.</a:t>
            </a:r>
          </a:p>
          <a:p>
            <a:r>
              <a:rPr lang="en-US" dirty="0"/>
              <a:t>https://</a:t>
            </a:r>
            <a:r>
              <a:rPr lang="en-US" dirty="0" err="1"/>
              <a:t>westernsydney.ap.panopto.com</a:t>
            </a:r>
            <a:r>
              <a:rPr lang="en-US" dirty="0"/>
              <a:t>/Panopto/Pages/</a:t>
            </a:r>
            <a:r>
              <a:rPr lang="en-US" dirty="0" err="1"/>
              <a:t>Viewer.aspx?id</a:t>
            </a:r>
            <a:r>
              <a:rPr lang="en-US" dirty="0"/>
              <a:t>=676c10e2-84ba-4bf0-8df3-ac7e001d8202</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14</a:t>
            </a:fld>
            <a:endParaRPr lang="en-US"/>
          </a:p>
        </p:txBody>
      </p:sp>
    </p:spTree>
    <p:extLst>
      <p:ext uri="{BB962C8B-B14F-4D97-AF65-F5344CB8AC3E}">
        <p14:creationId xmlns:p14="http://schemas.microsoft.com/office/powerpoint/2010/main" val="1564481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Editing a Panopto Capture video recording where the streams are recorded separately is a little more complicated than the usual Panopto edit tool or if you record the streams into 1 video, i.e. there is just one visual and one audio track.</a:t>
            </a:r>
          </a:p>
          <a:p>
            <a:endParaRPr lang="en-US" dirty="0"/>
          </a:p>
          <a:p>
            <a:r>
              <a:rPr lang="en-US" dirty="0"/>
              <a:t>When you record multiple streams they appear in the timeline on their own separate tracks, allowing you to isolate the stream to either focus on or cut from the final recording.</a:t>
            </a:r>
          </a:p>
          <a:p>
            <a:endParaRPr lang="en-US" dirty="0"/>
          </a:p>
          <a:p>
            <a:r>
              <a:rPr lang="en-US" dirty="0"/>
              <a:t>Live example using the scissors tool. </a:t>
            </a:r>
          </a:p>
          <a:p>
            <a:endParaRPr lang="en-US" dirty="0"/>
          </a:p>
          <a:p>
            <a:r>
              <a:rPr lang="en-US" dirty="0"/>
              <a:t>Or you can make sure the focus is on a particular stream for the audience, at certain times, by using the focus tool. </a:t>
            </a:r>
          </a:p>
          <a:p>
            <a:r>
              <a:rPr lang="en-US" dirty="0"/>
              <a:t>If you do not use the focus tool on a stream, the video and it’s focus will automatically run as it was recorded. </a:t>
            </a:r>
          </a:p>
          <a:p>
            <a:r>
              <a:rPr lang="en-US" dirty="0"/>
              <a:t>Live example using the focus tool.</a:t>
            </a:r>
          </a:p>
          <a:p>
            <a:endParaRPr lang="en-US" dirty="0"/>
          </a:p>
          <a:p>
            <a:r>
              <a:rPr lang="en-US" dirty="0"/>
              <a:t>If you click ‘Streams’ you can rename each stream based on what you have shared – make things are little more clear for the viewer also.</a:t>
            </a:r>
          </a:p>
          <a:p>
            <a:r>
              <a:rPr lang="en-US" dirty="0"/>
              <a:t>Show what it looks like for the viewer when you give each stream a label.</a:t>
            </a:r>
          </a:p>
          <a:p>
            <a:endParaRPr lang="en-US" dirty="0"/>
          </a:p>
          <a:p>
            <a:r>
              <a:rPr lang="en-US" dirty="0"/>
              <a:t>MAKE SURE YOU HIT APPLY ONCE EDITING IS COMPLETE. Panopto will then begin processing your changes.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highlight>
                  <a:srgbClr val="FFFF00"/>
                </a:highlight>
              </a:rPr>
              <a:t>Show Live example of how editing the 1 video vs multiple videos look.</a:t>
            </a:r>
            <a:endParaRPr lang="en-US" dirty="0"/>
          </a:p>
          <a:p>
            <a:endParaRPr lang="en-US" dirty="0"/>
          </a:p>
          <a:p>
            <a:r>
              <a:rPr lang="en-US" dirty="0"/>
              <a:t>Then you have all of the other Panopto editing tools that you would usually have (inserting a YouTube video, presentation, quiz </a:t>
            </a:r>
            <a:r>
              <a:rPr lang="en-US" dirty="0" err="1"/>
              <a:t>etc</a:t>
            </a:r>
            <a:r>
              <a:rPr lang="en-US" dirty="0"/>
              <a:t>) </a:t>
            </a:r>
          </a:p>
          <a:p>
            <a:r>
              <a:rPr lang="en-US" dirty="0"/>
              <a:t>We cover all of this in our other workshop on Panopto. </a:t>
            </a:r>
          </a:p>
          <a:p>
            <a:r>
              <a:rPr lang="en-US" dirty="0"/>
              <a:t>Link for chat: https://</a:t>
            </a:r>
            <a:r>
              <a:rPr lang="en-US" dirty="0" err="1"/>
              <a:t>westernsydney.ap.panopto.com</a:t>
            </a:r>
            <a:r>
              <a:rPr lang="en-US" dirty="0"/>
              <a:t>/Panopto/Pages/</a:t>
            </a:r>
            <a:r>
              <a:rPr lang="en-US" dirty="0" err="1"/>
              <a:t>Viewer.aspx?id</a:t>
            </a:r>
            <a:r>
              <a:rPr lang="en-US" dirty="0"/>
              <a:t>=df1a78ab-c231-4907-be19-ac0d00280834</a:t>
            </a:r>
          </a:p>
          <a:p>
            <a:endParaRPr lang="en-US"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15</a:t>
            </a:fld>
            <a:endParaRPr lang="en-US"/>
          </a:p>
        </p:txBody>
      </p:sp>
    </p:spTree>
    <p:extLst>
      <p:ext uri="{BB962C8B-B14F-4D97-AF65-F5344CB8AC3E}">
        <p14:creationId xmlns:p14="http://schemas.microsoft.com/office/powerpoint/2010/main" val="27774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16</a:t>
            </a:fld>
            <a:endParaRPr lang="en-US"/>
          </a:p>
        </p:txBody>
      </p:sp>
    </p:spTree>
    <p:extLst>
      <p:ext uri="{BB962C8B-B14F-4D97-AF65-F5344CB8AC3E}">
        <p14:creationId xmlns:p14="http://schemas.microsoft.com/office/powerpoint/2010/main" val="252753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for chat:</a:t>
            </a:r>
          </a:p>
          <a:p>
            <a:r>
              <a:rPr lang="en-AU" dirty="0">
                <a:hlinkClick r:id="rId3"/>
              </a:rPr>
              <a:t>https://lf.westernsydney.edu.au/wos/index.php</a:t>
            </a:r>
            <a:r>
              <a:rPr lang="en-AU" dirty="0"/>
              <a:t> (Booking form/Calendar for WOS)</a:t>
            </a:r>
          </a:p>
          <a:p>
            <a:endParaRPr lang="en-AU" dirty="0"/>
          </a:p>
          <a:p>
            <a:r>
              <a:rPr lang="en-AU" dirty="0"/>
              <a:t>Information on WOS:</a:t>
            </a:r>
          </a:p>
          <a:p>
            <a:r>
              <a:rPr lang="en-AU" dirty="0">
                <a:hlinkClick r:id="rId4"/>
              </a:rPr>
              <a:t>https://www.westernsydney.edu.au/digital_futures/dft/western_one_stop_studio</a:t>
            </a:r>
            <a:endParaRPr lang="en-AU" dirty="0"/>
          </a:p>
          <a:p>
            <a:endParaRPr lang="en-AU" b="1" dirty="0"/>
          </a:p>
          <a:p>
            <a:pPr marL="285750" indent="-285750" fontAlgn="t">
              <a:lnSpc>
                <a:spcPct val="150000"/>
              </a:lnSpc>
              <a:buFont typeface="Arial" panose="020B0604020202020204" pitchFamily="34" charset="0"/>
              <a:buChar char="•"/>
            </a:pPr>
            <a:r>
              <a:rPr lang="en-AU" b="0" dirty="0">
                <a:solidFill>
                  <a:srgbClr val="000000"/>
                </a:solidFill>
                <a:latin typeface="Gotham Narrow Light"/>
              </a:rPr>
              <a:t>Western One Stop Studio is a custom-built lecture pod capture system designed to assist you to make short and simple, high quality lecture pods. It’s been designed in-house, here at Western Sydney by our Learning Futures team.</a:t>
            </a:r>
          </a:p>
          <a:p>
            <a:pPr marL="285750" indent="-285750" fontAlgn="t">
              <a:lnSpc>
                <a:spcPct val="150000"/>
              </a:lnSpc>
              <a:buFont typeface="Arial" panose="020B0604020202020204" pitchFamily="34" charset="0"/>
              <a:buChar char="•"/>
            </a:pPr>
            <a:r>
              <a:rPr lang="en-AU" b="0" dirty="0">
                <a:solidFill>
                  <a:srgbClr val="000000"/>
                </a:solidFill>
                <a:latin typeface="Gotham Narrow Light"/>
              </a:rPr>
              <a:t>All you’ll need is your PowerPoint presentation and yourself, ready to record!</a:t>
            </a:r>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17</a:t>
            </a:fld>
            <a:endParaRPr lang="en-US"/>
          </a:p>
        </p:txBody>
      </p:sp>
    </p:spTree>
    <p:extLst>
      <p:ext uri="{BB962C8B-B14F-4D97-AF65-F5344CB8AC3E}">
        <p14:creationId xmlns:p14="http://schemas.microsoft.com/office/powerpoint/2010/main" val="366578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Would you like to learn more about vUWS Blackboard tools and functionalities to enhance teaching and learning experience?</a:t>
            </a:r>
          </a:p>
          <a:p>
            <a:endParaRPr lang="en-AU" dirty="0"/>
          </a:p>
          <a:p>
            <a:r>
              <a:rPr lang="en-AU" dirty="0"/>
              <a:t>Learning Futures team is now able to offer personalised one-on-one eLearning support session via a zoom appointment. If you have any vUWS related queries, a member of our eLearning support team will support you through a tailored session specific to your needs.</a:t>
            </a: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Links for Chat: </a:t>
            </a:r>
          </a:p>
          <a:p>
            <a:endParaRPr lang="en-AU" baseline="0" dirty="0"/>
          </a:p>
          <a:p>
            <a:r>
              <a:rPr lang="en-AU" baseline="0" dirty="0"/>
              <a:t>One on one Consultation link:</a:t>
            </a:r>
          </a:p>
          <a:p>
            <a:r>
              <a:rPr lang="en-AU" u="sng" dirty="0">
                <a:hlinkClick r:id="rId3"/>
              </a:rPr>
              <a:t>https://forms.gle/23UoDvsvSoybqHgZ6</a:t>
            </a:r>
            <a:endParaRPr lang="en-AU"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18</a:t>
            </a:fld>
            <a:endParaRPr lang="en-US"/>
          </a:p>
        </p:txBody>
      </p:sp>
    </p:spTree>
    <p:extLst>
      <p:ext uri="{BB962C8B-B14F-4D97-AF65-F5344CB8AC3E}">
        <p14:creationId xmlns:p14="http://schemas.microsoft.com/office/powerpoint/2010/main" val="2064771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AU" baseline="0" dirty="0"/>
          </a:p>
          <a:p>
            <a:r>
              <a:rPr lang="en-AU" baseline="0" dirty="0"/>
              <a:t>Links for Chat: </a:t>
            </a:r>
          </a:p>
          <a:p>
            <a:r>
              <a:rPr lang="en-AU" baseline="0" dirty="0"/>
              <a:t>Upcoming Sessions :</a:t>
            </a:r>
          </a:p>
          <a:p>
            <a:r>
              <a:rPr lang="en-AU" baseline="0" dirty="0"/>
              <a:t> https://</a:t>
            </a:r>
            <a:r>
              <a:rPr lang="en-AU" baseline="0" dirty="0" err="1"/>
              <a:t>www.westernsydney.edu.au</a:t>
            </a:r>
            <a:r>
              <a:rPr lang="en-AU" baseline="0" dirty="0"/>
              <a:t>/</a:t>
            </a:r>
            <a:r>
              <a:rPr lang="en-AU" baseline="0" dirty="0" err="1"/>
              <a:t>digital_futures</a:t>
            </a:r>
            <a:r>
              <a:rPr lang="en-AU" baseline="0" dirty="0"/>
              <a:t>/</a:t>
            </a:r>
            <a:r>
              <a:rPr lang="en-AU" baseline="0" dirty="0" err="1"/>
              <a:t>dft</a:t>
            </a:r>
            <a:r>
              <a:rPr lang="en-AU" baseline="0" dirty="0"/>
              <a:t>/</a:t>
            </a:r>
            <a:r>
              <a:rPr lang="en-AU" baseline="0" dirty="0" err="1"/>
              <a:t>services_and_resources</a:t>
            </a:r>
            <a:r>
              <a:rPr lang="en-AU" baseline="0" dirty="0"/>
              <a:t>/</a:t>
            </a:r>
            <a:r>
              <a:rPr lang="en-AU" baseline="0" dirty="0" err="1"/>
              <a:t>Learning_Futures_Online_Workshops</a:t>
            </a:r>
            <a:r>
              <a:rPr lang="en-AU" baseline="0" dirty="0"/>
              <a:t>/</a:t>
            </a:r>
            <a:r>
              <a:rPr lang="en-AU" baseline="0" dirty="0" err="1"/>
              <a:t>LF_Workshop_Schedule</a:t>
            </a:r>
            <a:r>
              <a:rPr lang="en-AU" baseline="0" dirty="0"/>
              <a:t> </a:t>
            </a:r>
            <a:endParaRPr lang="en-AU" sz="2400" kern="1200" dirty="0">
              <a:solidFill>
                <a:schemeClr val="tx1"/>
              </a:solidFill>
              <a:latin typeface="Helvetica Neue"/>
              <a:ea typeface="Helvetica Neue"/>
              <a:cs typeface="Helvetica Neue"/>
              <a:sym typeface="Helvetica Neue"/>
              <a:hlinkClick r:id="rId3"/>
            </a:endParaRPr>
          </a:p>
          <a:p>
            <a:endParaRPr lang="en-AU" dirty="0">
              <a:hlinkClick r:id="rId3"/>
            </a:endParaRPr>
          </a:p>
          <a:p>
            <a:r>
              <a:rPr lang="en-AU" dirty="0"/>
              <a:t>Recorded Sessions: </a:t>
            </a:r>
          </a:p>
          <a:p>
            <a:r>
              <a:rPr lang="en-AU" dirty="0"/>
              <a:t>https://</a:t>
            </a:r>
            <a:r>
              <a:rPr lang="en-AU" dirty="0" err="1"/>
              <a:t>www.westernsydney.edu.au</a:t>
            </a:r>
            <a:r>
              <a:rPr lang="en-AU" dirty="0"/>
              <a:t>/</a:t>
            </a:r>
            <a:r>
              <a:rPr lang="en-AU" dirty="0" err="1"/>
              <a:t>digital_futures</a:t>
            </a:r>
            <a:r>
              <a:rPr lang="en-AU" dirty="0"/>
              <a:t>/</a:t>
            </a:r>
            <a:r>
              <a:rPr lang="en-AU" dirty="0" err="1"/>
              <a:t>dft</a:t>
            </a:r>
            <a:r>
              <a:rPr lang="en-AU" dirty="0"/>
              <a:t>/</a:t>
            </a:r>
            <a:r>
              <a:rPr lang="en-AU" dirty="0" err="1"/>
              <a:t>services_and_resources</a:t>
            </a:r>
            <a:r>
              <a:rPr lang="en-AU" dirty="0"/>
              <a:t>/</a:t>
            </a:r>
            <a:r>
              <a:rPr lang="en-AU" dirty="0" err="1"/>
              <a:t>Learning_Futures_Online_Workshops</a:t>
            </a:r>
            <a:r>
              <a:rPr lang="en-AU" dirty="0"/>
              <a:t>/</a:t>
            </a:r>
            <a:r>
              <a:rPr lang="en-AU" dirty="0" err="1"/>
              <a:t>recorded_sessions</a:t>
            </a:r>
            <a:r>
              <a:rPr lang="en-AU" dirty="0"/>
              <a:t> </a:t>
            </a:r>
          </a:p>
          <a:p>
            <a:endParaRPr lang="en-AU" baseline="0" dirty="0"/>
          </a:p>
          <a:p>
            <a:r>
              <a:rPr lang="en-AU" baseline="0" dirty="0" err="1"/>
              <a:t>eLearnathon</a:t>
            </a:r>
            <a:r>
              <a:rPr lang="en-AU" baseline="0" dirty="0"/>
              <a:t> page:</a:t>
            </a:r>
          </a:p>
          <a:p>
            <a:r>
              <a:rPr lang="en-AU" baseline="0" dirty="0"/>
              <a:t> https://</a:t>
            </a:r>
            <a:r>
              <a:rPr lang="en-AU" baseline="0" dirty="0" err="1"/>
              <a:t>www.westernsydney.edu.au</a:t>
            </a:r>
            <a:r>
              <a:rPr lang="en-AU" baseline="0" dirty="0"/>
              <a:t>/</a:t>
            </a:r>
            <a:r>
              <a:rPr lang="en-AU" baseline="0" dirty="0" err="1"/>
              <a:t>digital_futures</a:t>
            </a:r>
            <a:r>
              <a:rPr lang="en-AU" baseline="0" dirty="0"/>
              <a:t>/</a:t>
            </a:r>
            <a:r>
              <a:rPr lang="en-AU" baseline="0" dirty="0" err="1"/>
              <a:t>dft</a:t>
            </a:r>
            <a:r>
              <a:rPr lang="en-AU" baseline="0" dirty="0"/>
              <a:t>/</a:t>
            </a:r>
            <a:r>
              <a:rPr lang="en-AU" baseline="0" dirty="0" err="1"/>
              <a:t>services_and_resources</a:t>
            </a:r>
            <a:r>
              <a:rPr lang="en-AU" baseline="0" dirty="0"/>
              <a:t>/</a:t>
            </a:r>
            <a:r>
              <a:rPr lang="en-AU" baseline="0" dirty="0" err="1"/>
              <a:t>Learning_Futures_Online_Workshops</a:t>
            </a:r>
            <a:r>
              <a:rPr lang="en-AU" baseline="0" dirty="0"/>
              <a:t>/</a:t>
            </a:r>
            <a:r>
              <a:rPr lang="en-AU" baseline="0" dirty="0" err="1"/>
              <a:t>elearnathon</a:t>
            </a:r>
            <a:endParaRPr lang="en-AU" baseline="0" dirty="0"/>
          </a:p>
          <a:p>
            <a:endParaRPr lang="en-AU" baseline="0" dirty="0"/>
          </a:p>
          <a:p>
            <a:r>
              <a:rPr lang="en-AU" dirty="0">
                <a:solidFill>
                  <a:schemeClr val="bg1"/>
                </a:solidFill>
                <a:latin typeface="Gotham Narrow Light"/>
                <a:hlinkClick r:id="rId4">
                  <a:extLst>
                    <a:ext uri="{A12FA001-AC4F-418D-AE19-62706E023703}">
                      <ahyp:hlinkClr xmlns:ahyp="http://schemas.microsoft.com/office/drawing/2018/hyperlinkcolor" val="tx"/>
                    </a:ext>
                  </a:extLst>
                </a:hlinkClick>
              </a:rPr>
              <a:t>elearning@westernsydney.edu.au</a:t>
            </a:r>
            <a:r>
              <a:rPr lang="en-AU" dirty="0">
                <a:solidFill>
                  <a:schemeClr val="bg1"/>
                </a:solidFill>
                <a:latin typeface="Gotham Narrow Light"/>
              </a:rPr>
              <a:t> </a:t>
            </a:r>
            <a:endParaRPr lang="en-AU" baseline="0" dirty="0"/>
          </a:p>
          <a:p>
            <a:endParaRPr lang="en-AU" baseline="0" dirty="0"/>
          </a:p>
        </p:txBody>
      </p:sp>
    </p:spTree>
    <p:extLst>
      <p:ext uri="{BB962C8B-B14F-4D97-AF65-F5344CB8AC3E}">
        <p14:creationId xmlns:p14="http://schemas.microsoft.com/office/powerpoint/2010/main" val="73492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2</a:t>
            </a:fld>
            <a:endParaRPr lang="en-US"/>
          </a:p>
        </p:txBody>
      </p:sp>
    </p:spTree>
    <p:extLst>
      <p:ext uri="{BB962C8B-B14F-4D97-AF65-F5344CB8AC3E}">
        <p14:creationId xmlns:p14="http://schemas.microsoft.com/office/powerpoint/2010/main" val="3046625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20</a:t>
            </a:fld>
            <a:endParaRPr lang="en-US"/>
          </a:p>
        </p:txBody>
      </p:sp>
    </p:spTree>
    <p:extLst>
      <p:ext uri="{BB962C8B-B14F-4D97-AF65-F5344CB8AC3E}">
        <p14:creationId xmlns:p14="http://schemas.microsoft.com/office/powerpoint/2010/main" val="213567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a:p>
            <a:r>
              <a:rPr lang="en-AU" baseline="0" dirty="0"/>
              <a:t>Feedback link:</a:t>
            </a:r>
          </a:p>
          <a:p>
            <a:r>
              <a:rPr lang="en-AU" baseline="0" dirty="0"/>
              <a:t>https://</a:t>
            </a:r>
            <a:r>
              <a:rPr lang="en-AU" baseline="0" dirty="0" err="1"/>
              <a:t>bit.ly</a:t>
            </a:r>
            <a:r>
              <a:rPr lang="en-AU" baseline="0" dirty="0"/>
              <a:t>/2YlU2Q1</a:t>
            </a:r>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21</a:t>
            </a:fld>
            <a:endParaRPr lang="en-US"/>
          </a:p>
        </p:txBody>
      </p:sp>
    </p:spTree>
    <p:extLst>
      <p:ext uri="{BB962C8B-B14F-4D97-AF65-F5344CB8AC3E}">
        <p14:creationId xmlns:p14="http://schemas.microsoft.com/office/powerpoint/2010/main" val="2247313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AU" baseline="0" dirty="0"/>
              <a:t>Links for Chat: </a:t>
            </a:r>
          </a:p>
          <a:p>
            <a:endParaRPr lang="en-AU" baseline="0" dirty="0"/>
          </a:p>
          <a:p>
            <a:r>
              <a:rPr lang="en-AU" baseline="0" dirty="0"/>
              <a:t>URL: https://</a:t>
            </a:r>
            <a:r>
              <a:rPr lang="en-AU" baseline="0" dirty="0" err="1"/>
              <a:t>forms.gle</a:t>
            </a:r>
            <a:r>
              <a:rPr lang="en-AU" baseline="0" dirty="0"/>
              <a:t>/JrUyGf3szvuLTJZc8</a:t>
            </a:r>
          </a:p>
          <a:p>
            <a:endParaRPr lang="en-AU" baseline="0" dirty="0"/>
          </a:p>
        </p:txBody>
      </p:sp>
    </p:spTree>
    <p:extLst>
      <p:ext uri="{BB962C8B-B14F-4D97-AF65-F5344CB8AC3E}">
        <p14:creationId xmlns:p14="http://schemas.microsoft.com/office/powerpoint/2010/main" val="2383499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AU" baseline="0" dirty="0"/>
              <a:t>Links for Chat: </a:t>
            </a:r>
          </a:p>
          <a:p>
            <a:endParaRPr lang="en-AU" baseline="0" dirty="0"/>
          </a:p>
          <a:p>
            <a:r>
              <a:rPr lang="en-AU" baseline="0" dirty="0"/>
              <a:t>Workshop Schedule </a:t>
            </a:r>
          </a:p>
          <a:p>
            <a:r>
              <a:rPr lang="en-AU" sz="2400" kern="1200" dirty="0">
                <a:solidFill>
                  <a:schemeClr val="tx1"/>
                </a:solidFill>
                <a:latin typeface="Helvetica Neue"/>
                <a:ea typeface="Helvetica Neue"/>
                <a:cs typeface="Helvetica Neue"/>
                <a:sym typeface="Helvetica Neue"/>
                <a:hlinkClick r:id="rId3"/>
              </a:rPr>
              <a:t>https://bit.ly/2Sk7Pmh</a:t>
            </a:r>
          </a:p>
          <a:p>
            <a:endParaRPr lang="en-AU" dirty="0">
              <a:hlinkClick r:id="rId3"/>
            </a:endParaRPr>
          </a:p>
          <a:p>
            <a:r>
              <a:rPr lang="en-AU" dirty="0"/>
              <a:t>Recorded Sessions</a:t>
            </a:r>
            <a:r>
              <a:rPr lang="en-AU" baseline="0" dirty="0"/>
              <a:t> and Recourses</a:t>
            </a:r>
          </a:p>
          <a:p>
            <a:r>
              <a:rPr lang="en-AU" baseline="0" dirty="0"/>
              <a:t>https://bit.ly/3cZNGcO</a:t>
            </a:r>
          </a:p>
        </p:txBody>
      </p:sp>
    </p:spTree>
    <p:extLst>
      <p:ext uri="{BB962C8B-B14F-4D97-AF65-F5344CB8AC3E}">
        <p14:creationId xmlns:p14="http://schemas.microsoft.com/office/powerpoint/2010/main" val="3205259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your time</a:t>
            </a:r>
          </a:p>
          <a:p>
            <a:endParaRPr lang="en-US" dirty="0"/>
          </a:p>
        </p:txBody>
      </p:sp>
      <p:sp>
        <p:nvSpPr>
          <p:cNvPr id="4" name="Slide Number Placeholder 3"/>
          <p:cNvSpPr>
            <a:spLocks noGrp="1"/>
          </p:cNvSpPr>
          <p:nvPr>
            <p:ph type="sldNum" sz="quarter" idx="5"/>
          </p:nvPr>
        </p:nvSpPr>
        <p:spPr/>
        <p:txBody>
          <a:bodyPr/>
          <a:lstStyle/>
          <a:p>
            <a:fld id="{A35E53EB-F8DD-4B10-99BA-F5F230C0F29F}" type="slidenum">
              <a:rPr lang="en-AU" smtClean="0"/>
              <a:t>24</a:t>
            </a:fld>
            <a:endParaRPr lang="en-AU"/>
          </a:p>
        </p:txBody>
      </p:sp>
    </p:spTree>
    <p:extLst>
      <p:ext uri="{BB962C8B-B14F-4D97-AF65-F5344CB8AC3E}">
        <p14:creationId xmlns:p14="http://schemas.microsoft.com/office/powerpoint/2010/main" val="308835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3</a:t>
            </a:fld>
            <a:endParaRPr lang="en-US"/>
          </a:p>
        </p:txBody>
      </p:sp>
    </p:spTree>
    <p:extLst>
      <p:ext uri="{BB962C8B-B14F-4D97-AF65-F5344CB8AC3E}">
        <p14:creationId xmlns:p14="http://schemas.microsoft.com/office/powerpoint/2010/main" val="243958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4</a:t>
            </a:fld>
            <a:endParaRPr lang="en-US"/>
          </a:p>
        </p:txBody>
      </p:sp>
    </p:spTree>
    <p:extLst>
      <p:ext uri="{BB962C8B-B14F-4D97-AF65-F5344CB8AC3E}">
        <p14:creationId xmlns:p14="http://schemas.microsoft.com/office/powerpoint/2010/main" val="307192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5</a:t>
            </a:fld>
            <a:endParaRPr lang="en-US"/>
          </a:p>
        </p:txBody>
      </p:sp>
    </p:spTree>
    <p:extLst>
      <p:ext uri="{BB962C8B-B14F-4D97-AF65-F5344CB8AC3E}">
        <p14:creationId xmlns:p14="http://schemas.microsoft.com/office/powerpoint/2010/main" val="228810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000000"/>
                </a:solidFill>
                <a:latin typeface="Gotham Narrow Light"/>
              </a:rPr>
              <a:t>Capture is also in beta for mobile devices. Panopto also plans to add support for Safari on desktop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rgbClr val="000000"/>
              </a:solidFill>
              <a:latin typeface="Gotham Narrow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000000"/>
                </a:solidFill>
                <a:latin typeface="Gotham Narrow Light"/>
              </a:rPr>
              <a:t>Note: Please make sure anti-virus exceptions are made for audio (microphone), video (web camera), and screen in your preferred browser.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it says ‘Beta’ it means it is not full version and you can experience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refer to streams in this workshop – however this is not a streaming tool for live viewing online, this is a capture tool where audiences can view your video, only after you have finished recording. Stream refers to what you share from your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6</a:t>
            </a:fld>
            <a:endParaRPr lang="en-US"/>
          </a:p>
        </p:txBody>
      </p:sp>
    </p:spTree>
    <p:extLst>
      <p:ext uri="{BB962C8B-B14F-4D97-AF65-F5344CB8AC3E}">
        <p14:creationId xmlns:p14="http://schemas.microsoft.com/office/powerpoint/2010/main" val="3284118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Live</a:t>
            </a:r>
          </a:p>
        </p:txBody>
      </p:sp>
      <p:sp>
        <p:nvSpPr>
          <p:cNvPr id="4" name="Slide Number Placeholder 3"/>
          <p:cNvSpPr>
            <a:spLocks noGrp="1"/>
          </p:cNvSpPr>
          <p:nvPr>
            <p:ph type="sldNum" sz="quarter" idx="5"/>
          </p:nvPr>
        </p:nvSpPr>
        <p:spPr/>
        <p:txBody>
          <a:bodyPr/>
          <a:lstStyle/>
          <a:p>
            <a:fld id="{DB0B3D88-1CE6-DA43-B589-2F3912E9598F}" type="slidenum">
              <a:rPr lang="en-US" smtClean="0"/>
              <a:t>7</a:t>
            </a:fld>
            <a:endParaRPr lang="en-US"/>
          </a:p>
        </p:txBody>
      </p:sp>
    </p:spTree>
    <p:extLst>
      <p:ext uri="{BB962C8B-B14F-4D97-AF65-F5344CB8AC3E}">
        <p14:creationId xmlns:p14="http://schemas.microsoft.com/office/powerpoint/2010/main" val="1950642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time you enter this page you will have pop ups from your browser, asking for permissions to use your video </a:t>
            </a:r>
            <a:r>
              <a:rPr lang="en-US" dirty="0" err="1"/>
              <a:t>etc</a:t>
            </a:r>
            <a:r>
              <a:rPr lang="en-US" dirty="0"/>
              <a:t>, press allow</a:t>
            </a:r>
          </a:p>
          <a:p>
            <a:endParaRPr lang="en-US" dirty="0"/>
          </a:p>
          <a:p>
            <a:r>
              <a:rPr lang="en-US" dirty="0"/>
              <a:t>Now I want to show you through the interface and the different settings. </a:t>
            </a:r>
          </a:p>
          <a:p>
            <a:endParaRPr lang="en-US" dirty="0"/>
          </a:p>
          <a:p>
            <a:r>
              <a:rPr lang="en-US" dirty="0"/>
              <a:t>Automatically uses your default camera – to change this however, click the video icon.</a:t>
            </a:r>
          </a:p>
          <a:p>
            <a:r>
              <a:rPr lang="en-US" dirty="0"/>
              <a:t>To change your microphone click the audio icon and to check your audio levels</a:t>
            </a:r>
          </a:p>
          <a:p>
            <a:endParaRPr lang="en-US" dirty="0"/>
          </a:p>
          <a:p>
            <a:r>
              <a:rPr lang="en-US" dirty="0"/>
              <a:t>To record only audio, you can click the camera and click your primary video twice and it will turn off video.</a:t>
            </a:r>
            <a:br>
              <a:rPr lang="en-US" dirty="0"/>
            </a:br>
            <a:r>
              <a:rPr lang="en-US" dirty="0"/>
              <a:t>You cannot turn off audio.</a:t>
            </a:r>
          </a:p>
          <a:p>
            <a:r>
              <a:rPr lang="en-US" dirty="0"/>
              <a:t>To add a secondary camera (hypothetically you want a second camera recording a demonstration, you can select that in here).</a:t>
            </a:r>
          </a:p>
          <a:p>
            <a:endParaRPr lang="en-US" dirty="0"/>
          </a:p>
          <a:p>
            <a:r>
              <a:rPr lang="en-US" dirty="0"/>
              <a:t>The settings cog provides you with a few options. </a:t>
            </a:r>
          </a:p>
          <a:p>
            <a:r>
              <a:rPr lang="en-US" dirty="0"/>
              <a:t>Count down</a:t>
            </a:r>
          </a:p>
          <a:p>
            <a:r>
              <a:rPr lang="en-US" dirty="0"/>
              <a:t>If you do not select HD it will automatically record in SD, which will be more internet friendly (i.e. uploading/downloading).</a:t>
            </a:r>
          </a:p>
          <a:p>
            <a:r>
              <a:rPr lang="en-US" dirty="0"/>
              <a:t>However if you want to record in HD make sure to turn this 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Smart Camera – this is a personal preference. What is does is adjust the camera if you move side to side and try to re-</a:t>
            </a:r>
            <a:r>
              <a:rPr lang="en-US" dirty="0" err="1"/>
              <a:t>centre</a:t>
            </a:r>
            <a:r>
              <a:rPr lang="en-US" dirty="0"/>
              <a:t> you in 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little person icon will appear.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click the person icon that appears it will then add smart camera for multiple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through other icons that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‘Stream Output’ - </a:t>
            </a:r>
            <a:r>
              <a:rPr lang="en-US" sz="1200" kern="1200" dirty="0">
                <a:solidFill>
                  <a:schemeClr val="tx1"/>
                </a:solidFill>
                <a:effectLst/>
                <a:latin typeface="+mn-lt"/>
                <a:ea typeface="+mn-ea"/>
                <a:cs typeface="+mn-cs"/>
              </a:rPr>
              <a:t> This is where you select </a:t>
            </a:r>
            <a:r>
              <a:rPr lang="en-US" sz="1200" b="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you would like your shared screen/s or program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to be recorded.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go through the different scenarios shortly.</a:t>
            </a:r>
            <a:endParaRPr lang="en-US" dirty="0"/>
          </a:p>
          <a:p>
            <a:endParaRPr lang="en-US" dirty="0"/>
          </a:p>
          <a:p>
            <a:r>
              <a:rPr lang="en-US" sz="1200" b="1" u="sng" kern="1200" dirty="0">
                <a:solidFill>
                  <a:schemeClr val="tx1"/>
                </a:solidFill>
                <a:effectLst/>
                <a:latin typeface="+mn-lt"/>
                <a:ea typeface="+mn-ea"/>
                <a:cs typeface="+mn-cs"/>
              </a:rPr>
              <a:t>Now Streams – This is where it gets complicated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Streams refers to the different programs, Chrome tabs, desktops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you have selected to share.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share up to 16 streams and potentially more, but you have to remember how complicated it </a:t>
            </a:r>
            <a:r>
              <a:rPr lang="en-US" sz="1200" kern="1200" dirty="0" err="1">
                <a:solidFill>
                  <a:schemeClr val="tx1"/>
                </a:solidFill>
                <a:effectLst/>
                <a:latin typeface="+mn-lt"/>
                <a:ea typeface="+mn-ea"/>
                <a:cs typeface="+mn-cs"/>
              </a:rPr>
              <a:t>getswith</a:t>
            </a:r>
            <a:r>
              <a:rPr lang="en-US" sz="1200" kern="1200" dirty="0">
                <a:solidFill>
                  <a:schemeClr val="tx1"/>
                </a:solidFill>
                <a:effectLst/>
                <a:latin typeface="+mn-lt"/>
                <a:ea typeface="+mn-ea"/>
                <a:cs typeface="+mn-cs"/>
              </a:rPr>
              <a:t> sharing so many streams at once.</a:t>
            </a:r>
          </a:p>
          <a:p>
            <a:r>
              <a:rPr lang="en-US" sz="1200" kern="1200" dirty="0">
                <a:solidFill>
                  <a:schemeClr val="tx1"/>
                </a:solidFill>
                <a:effectLst/>
                <a:latin typeface="+mn-lt"/>
                <a:ea typeface="+mn-ea"/>
                <a:cs typeface="+mn-cs"/>
              </a:rPr>
              <a:t>Also my computer started to really struggle at 12, so remember keep it manageable. </a:t>
            </a:r>
            <a:endParaRPr lang="en-AU"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How to start sharing a stream?</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the monitor icon to also show a browser or program, PowerPoint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as you are recording.</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would like to share your computer sounds, make sure to tick on ‘share audio’</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share: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Screen – is everything you can see on your screen/s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Application – program </a:t>
            </a:r>
            <a:r>
              <a:rPr lang="en-US" sz="1200" kern="1200" dirty="0" err="1">
                <a:solidFill>
                  <a:schemeClr val="tx1"/>
                </a:solidFill>
                <a:effectLst/>
                <a:latin typeface="+mn-lt"/>
                <a:ea typeface="+mn-ea"/>
                <a:cs typeface="+mn-cs"/>
              </a:rPr>
              <a:t>etc</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Browser tabs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hit share, it will take you to the program or tab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that you have shared, but if you navigate back to Panopto Capture, it will show you a preview of your shared screens and video.</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hover over tiles, it will show you options for each. X stops sharing, the expand button shows you an expanded version of </a:t>
            </a:r>
            <a:r>
              <a:rPr lang="en-AU" sz="1200" kern="1200" dirty="0">
                <a:solidFill>
                  <a:schemeClr val="tx1"/>
                </a:solidFill>
                <a:effectLst/>
                <a:latin typeface="+mn-lt"/>
                <a:ea typeface="+mn-ea"/>
                <a:cs typeface="+mn-cs"/>
              </a:rPr>
              <a:t>the stream.</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your video, if you hit the pop out button, it will pop out your video, which will still be recorded, it just allows you to move around the preview so you can s</a:t>
            </a:r>
            <a:r>
              <a:rPr lang="en-AU" sz="1200" kern="1200" dirty="0">
                <a:solidFill>
                  <a:schemeClr val="tx1"/>
                </a:solidFill>
                <a:effectLst/>
                <a:latin typeface="+mn-lt"/>
                <a:ea typeface="+mn-ea"/>
                <a:cs typeface="+mn-cs"/>
              </a:rPr>
              <a:t>see yourself as you record.</a:t>
            </a:r>
          </a:p>
          <a:p>
            <a:r>
              <a:rPr lang="en-US" sz="1200" kern="1200" dirty="0">
                <a:solidFill>
                  <a:schemeClr val="tx1"/>
                </a:solidFill>
                <a:effectLst/>
                <a:latin typeface="+mn-lt"/>
                <a:ea typeface="+mn-ea"/>
                <a:cs typeface="+mn-cs"/>
              </a:rPr>
              <a:t>If you are recording your entire desktop/screen please note the video preview will also be recorded.</a:t>
            </a:r>
          </a:p>
          <a:p>
            <a:r>
              <a:rPr lang="en-US" sz="1200" kern="1200" dirty="0">
                <a:solidFill>
                  <a:schemeClr val="tx1"/>
                </a:solidFill>
                <a:effectLst/>
                <a:latin typeface="+mn-lt"/>
                <a:ea typeface="+mn-ea"/>
                <a:cs typeface="+mn-cs"/>
              </a:rPr>
              <a:t>Place it strategically when sharing.</a:t>
            </a:r>
            <a:endParaRPr lang="en-AU"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8</a:t>
            </a:fld>
            <a:endParaRPr lang="en-US"/>
          </a:p>
        </p:txBody>
      </p:sp>
    </p:spTree>
    <p:extLst>
      <p:ext uri="{BB962C8B-B14F-4D97-AF65-F5344CB8AC3E}">
        <p14:creationId xmlns:p14="http://schemas.microsoft.com/office/powerpoint/2010/main" val="120588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Options after recording</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Once you stop recording by re-clicking the red record button </a:t>
            </a:r>
            <a:r>
              <a:rPr lang="en-US" sz="1200" kern="1200" dirty="0">
                <a:solidFill>
                  <a:schemeClr val="tx1"/>
                </a:solidFill>
                <a:effectLst/>
                <a:latin typeface="+mn-lt"/>
                <a:ea typeface="+mn-ea"/>
                <a:cs typeface="+mn-cs"/>
              </a:rPr>
              <a:t>Panopto will start uploading and processing your video right away – see green bar.</a:t>
            </a:r>
          </a:p>
          <a:p>
            <a:r>
              <a:rPr lang="en-US" sz="1200" kern="1200" dirty="0">
                <a:solidFill>
                  <a:schemeClr val="tx1"/>
                </a:solidFill>
                <a:effectLst/>
                <a:latin typeface="+mn-lt"/>
                <a:ea typeface="+mn-ea"/>
                <a:cs typeface="+mn-cs"/>
              </a:rPr>
              <a:t>Only close this tab or browser window when Panopto says it’s safe to do so.</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rename the video</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add a short description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click view, it will take you to view the video on Panopto</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click ‘edit’ it will take you into the Panopto edit space</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bottom you can also add people to share the video with if it’s for specific people to view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you can manage the share or edit access by clicking ‘Manage Access’.</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Redo – will delete the video and take you back to the recording interface</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Record New – will take you back to record new video and save the video in the selected folder.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Where does the video save?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select which folder the video is saved into – if you are logged into Panopto via a web browser, it will automatically select your ‘My Folder’ or the folder you were in when you opened up Panopto Capture.</a:t>
            </a:r>
          </a:p>
          <a:p>
            <a:r>
              <a:rPr lang="en-US" sz="1200" kern="1200" dirty="0">
                <a:solidFill>
                  <a:schemeClr val="tx1"/>
                </a:solidFill>
                <a:effectLst/>
                <a:latin typeface="+mn-lt"/>
                <a:ea typeface="+mn-ea"/>
                <a:cs typeface="+mn-cs"/>
              </a:rPr>
              <a:t>If you are recording through the Panopto link in </a:t>
            </a:r>
            <a:r>
              <a:rPr lang="en-US" sz="1200" kern="1200" dirty="0" err="1">
                <a:solidFill>
                  <a:schemeClr val="tx1"/>
                </a:solidFill>
                <a:effectLst/>
                <a:latin typeface="+mn-lt"/>
                <a:ea typeface="+mn-ea"/>
                <a:cs typeface="+mn-cs"/>
              </a:rPr>
              <a:t>vUWS</a:t>
            </a:r>
            <a:r>
              <a:rPr lang="en-US" sz="1200" kern="1200" dirty="0">
                <a:solidFill>
                  <a:schemeClr val="tx1"/>
                </a:solidFill>
                <a:effectLst/>
                <a:latin typeface="+mn-lt"/>
                <a:ea typeface="+mn-ea"/>
                <a:cs typeface="+mn-cs"/>
              </a:rPr>
              <a:t> it will automatically upload into the specific </a:t>
            </a:r>
            <a:r>
              <a:rPr lang="en-US" sz="1200" kern="1200" dirty="0" err="1">
                <a:solidFill>
                  <a:schemeClr val="tx1"/>
                </a:solidFill>
                <a:effectLst/>
                <a:latin typeface="+mn-lt"/>
                <a:ea typeface="+mn-ea"/>
                <a:cs typeface="+mn-cs"/>
              </a:rPr>
              <a:t>vUWS</a:t>
            </a:r>
            <a:r>
              <a:rPr lang="en-US" sz="1200" kern="1200" dirty="0">
                <a:solidFill>
                  <a:schemeClr val="tx1"/>
                </a:solidFill>
                <a:effectLst/>
                <a:latin typeface="+mn-lt"/>
                <a:ea typeface="+mn-ea"/>
                <a:cs typeface="+mn-cs"/>
              </a:rPr>
              <a:t> unit folder.</a:t>
            </a:r>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9</a:t>
            </a:fld>
            <a:endParaRPr lang="en-US"/>
          </a:p>
        </p:txBody>
      </p:sp>
    </p:spTree>
    <p:extLst>
      <p:ext uri="{BB962C8B-B14F-4D97-AF65-F5344CB8AC3E}">
        <p14:creationId xmlns:p14="http://schemas.microsoft.com/office/powerpoint/2010/main" val="3391204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930" y="5466306"/>
            <a:ext cx="11226140"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618" y="1400037"/>
            <a:ext cx="3456878" cy="3931462"/>
          </a:xfrm>
          <a:prstGeom prst="rect">
            <a:avLst/>
          </a:prstGeom>
        </p:spPr>
      </p:pic>
    </p:spTree>
    <p:extLst>
      <p:ext uri="{BB962C8B-B14F-4D97-AF65-F5344CB8AC3E}">
        <p14:creationId xmlns:p14="http://schemas.microsoft.com/office/powerpoint/2010/main" val="468611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1"/>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907" y="320529"/>
            <a:ext cx="3350400" cy="797071"/>
          </a:xfrm>
          <a:prstGeom prst="rect">
            <a:avLst/>
          </a:prstGeom>
        </p:spPr>
      </p:pic>
    </p:spTree>
    <p:extLst>
      <p:ext uri="{BB962C8B-B14F-4D97-AF65-F5344CB8AC3E}">
        <p14:creationId xmlns:p14="http://schemas.microsoft.com/office/powerpoint/2010/main" val="153478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2013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58002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0D7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ts val="3500"/>
              </a:lnSpc>
              <a:defRPr sz="3500" b="1" i="0">
                <a:latin typeface="Gotham Narrow Bold" pitchFamily="50" charset="0"/>
                <a:ea typeface="Gotham Narrow Bold" pitchFamily="50" charset="0"/>
                <a:cs typeface="Gotham Narrow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58812" y="1871498"/>
            <a:ext cx="10872787" cy="4326102"/>
          </a:xfrm>
        </p:spPr>
        <p:txBody>
          <a:bodyPr/>
          <a:lstStyle>
            <a:lvl1pPr>
              <a:lnSpc>
                <a:spcPts val="1700"/>
              </a:lnSpc>
              <a:spcAft>
                <a:spcPts val="0"/>
              </a:spcAft>
              <a:defRPr lang="en-AU" sz="1500" b="1" i="0" kern="1200" dirty="0" smtClean="0">
                <a:solidFill>
                  <a:schemeClr val="tx2"/>
                </a:solidFill>
                <a:latin typeface="Gotham Narrow Bold" pitchFamily="50" charset="0"/>
                <a:ea typeface="Gotham Narrow Bold" pitchFamily="50" charset="0"/>
                <a:cs typeface="Gotham Narrow Bold" pitchFamily="50" charset="0"/>
              </a:defRPr>
            </a:lvl1pPr>
            <a:lvl2pPr marL="215900" indent="0">
              <a:lnSpc>
                <a:spcPts val="1700"/>
              </a:lnSpc>
              <a:spcAft>
                <a:spcPts val="850"/>
              </a:spcAft>
              <a:tabLst/>
              <a:defRPr lang="en-AU" sz="1500" b="0" i="0" kern="1200" dirty="0" smtClean="0">
                <a:solidFill>
                  <a:schemeClr val="tx2"/>
                </a:solidFill>
                <a:latin typeface="Gotham Narrow Light" charset="0"/>
                <a:ea typeface="Gotham Narrow Light" charset="0"/>
                <a:cs typeface="Gotham Narrow Light"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3536E21-BEA9-0843-BB9C-C6C3FA5E478E}"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975805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13" y="1867583"/>
            <a:ext cx="10872787" cy="4330017"/>
          </a:xfrm>
        </p:spPr>
        <p:txBody>
          <a:bodyPr/>
          <a:lstStyle>
            <a:lvl1pPr>
              <a:lnSpc>
                <a:spcPts val="3500"/>
              </a:lnSpc>
              <a:defRPr sz="3500" b="1" i="0">
                <a:solidFill>
                  <a:schemeClr val="accent1"/>
                </a:solidFill>
                <a:latin typeface="Gotham Narrow Bold" pitchFamily="50" charset="0"/>
                <a:ea typeface="Gotham Narrow Bold" pitchFamily="50" charset="0"/>
                <a:cs typeface="Gotham Narrow Bold" pitchFamily="50" charset="0"/>
              </a:defRPr>
            </a:lvl1pPr>
            <a:lvl2pPr>
              <a:lnSpc>
                <a:spcPts val="3500"/>
              </a:lnSpc>
              <a:spcAft>
                <a:spcPts val="600"/>
              </a:spcAft>
              <a:defRPr sz="3500" b="1" i="0">
                <a:solidFill>
                  <a:schemeClr val="bg1"/>
                </a:solidFill>
                <a:latin typeface="Gotham Narrow Bold" pitchFamily="50" charset="0"/>
                <a:ea typeface="Gotham Narrow Bold" pitchFamily="50" charset="0"/>
                <a:cs typeface="Gotham Narrow Bold" pitchFamily="50" charset="0"/>
              </a:defRPr>
            </a:lvl2pPr>
            <a:lvl3pPr>
              <a:lnSpc>
                <a:spcPts val="2200"/>
              </a:lnSpc>
              <a:defRPr sz="2000" b="0" i="0">
                <a:solidFill>
                  <a:schemeClr val="bg1"/>
                </a:solidFill>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a:t>
            </a:r>
          </a:p>
          <a:p>
            <a:pPr lvl="1"/>
            <a:r>
              <a:rPr lang="en-AU" dirty="0"/>
              <a:t>SECOND </a:t>
            </a:r>
            <a:br>
              <a:rPr lang="en-AU" dirty="0"/>
            </a:br>
            <a:r>
              <a:rPr lang="en-AU" dirty="0"/>
              <a:t>LEVEL</a:t>
            </a:r>
          </a:p>
          <a:p>
            <a:pPr lvl="2"/>
            <a:r>
              <a:rPr lang="en-AU" dirty="0"/>
              <a:t>Third level</a:t>
            </a:r>
          </a:p>
        </p:txBody>
      </p:sp>
      <p:sp>
        <p:nvSpPr>
          <p:cNvPr id="4" name="Date Placeholder 3"/>
          <p:cNvSpPr>
            <a:spLocks noGrp="1"/>
          </p:cNvSpPr>
          <p:nvPr>
            <p:ph type="dt" sz="half" idx="10"/>
          </p:nvPr>
        </p:nvSpPr>
        <p:spPr/>
        <p:txBody>
          <a:bodyPr/>
          <a:lstStyle>
            <a:lvl1pPr>
              <a:defRPr b="1" i="0">
                <a:solidFill>
                  <a:schemeClr val="bg1"/>
                </a:solidFill>
                <a:latin typeface="Gotham Narrow Bold" pitchFamily="50" charset="0"/>
                <a:ea typeface="Gotham Narrow Bold" pitchFamily="50" charset="0"/>
                <a:cs typeface="Gotham Narrow Bold" pitchFamily="50" charset="0"/>
              </a:defRPr>
            </a:lvl1pPr>
          </a:lstStyle>
          <a:p>
            <a:fld id="{CF49794A-F156-8443-AFB0-D6053EF71D28}"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solidFill>
                  <a:schemeClr val="accent1"/>
                </a:solidFill>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solidFill>
                  <a:schemeClr val="bg1"/>
                </a:solidFill>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45851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770" y="1854200"/>
            <a:ext cx="8268029" cy="4343400"/>
          </a:xfrm>
        </p:spPr>
        <p:txBody>
          <a:bodyPr/>
          <a:lstStyle>
            <a:lvl1pPr>
              <a:lnSpc>
                <a:spcPts val="6500"/>
              </a:lnSpc>
              <a:defRPr lang="en-US" sz="6500" b="1" i="0" kern="1200" dirty="0">
                <a:solidFill>
                  <a:schemeClr val="bg1"/>
                </a:solidFill>
                <a:latin typeface="Gotham Narrow Bold" pitchFamily="50" charset="0"/>
                <a:ea typeface="Gotham Narrow Bold" pitchFamily="50" charset="0"/>
                <a:cs typeface="Gotham Narrow Bold" pitchFamily="50" charset="0"/>
              </a:defRPr>
            </a:lvl1pPr>
          </a:lstStyle>
          <a:p>
            <a:r>
              <a:rPr lang="en-AU" dirty="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D41AC54-ACEA-E74A-A236-8CA4995D51A5}"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a:xfrm>
            <a:off x="8788400" y="6519863"/>
            <a:ext cx="2743200" cy="201613"/>
          </a:xfrm>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35720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388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ECA7C0A-6EA2-2945-92B3-332C9C649462}"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r>
              <a:rPr lang="en-AU" dirty="0">
                <a:latin typeface="Gotham Narrow Bold" pitchFamily="50" charset="0"/>
              </a:rPr>
              <a:t>R</a:t>
            </a:r>
          </a:p>
        </p:txBody>
      </p:sp>
      <p:sp>
        <p:nvSpPr>
          <p:cNvPr id="8" name="Content Placeholder 2"/>
          <p:cNvSpPr>
            <a:spLocks noGrp="1"/>
          </p:cNvSpPr>
          <p:nvPr>
            <p:ph idx="13"/>
          </p:nvPr>
        </p:nvSpPr>
        <p:spPr>
          <a:xfrm>
            <a:off x="6348413" y="1871498"/>
            <a:ext cx="5183187" cy="43388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1117304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94C0D1A5-277E-8E4E-A287-21A2C45B1049}"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2" y="1871663"/>
            <a:ext cx="5183187" cy="4325937"/>
          </a:xfrm>
        </p:spPr>
        <p:txBody>
          <a:bodyPr anchor="ctr"/>
          <a:lstStyle>
            <a:lvl1pPr algn="ctr">
              <a:defRPr/>
            </a:lvl1pPr>
          </a:lstStyle>
          <a:p>
            <a:endParaRPr lang="en-US"/>
          </a:p>
        </p:txBody>
      </p:sp>
    </p:spTree>
    <p:extLst>
      <p:ext uri="{BB962C8B-B14F-4D97-AF65-F5344CB8AC3E}">
        <p14:creationId xmlns:p14="http://schemas.microsoft.com/office/powerpoint/2010/main" val="681684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27000" indent="-12700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D6734711-CBF7-0149-96E1-DB465890B982}"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73297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0479E50-DC0F-194F-BF55-6288B1AAE44C}"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214595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159045" cy="68580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203484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10871529" cy="4326102"/>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800" indent="-177800">
              <a:lnSpc>
                <a:spcPts val="2000"/>
              </a:lnSpc>
              <a:spcAft>
                <a:spcPts val="1500"/>
              </a:spcAft>
              <a:buFont typeface="Arial" charset="0"/>
              <a:buChar char="•"/>
              <a:tabLst/>
              <a:defRPr sz="18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663609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D3BF28-C868-1E42-AD12-0669017885B5}"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9" name="Table Placeholder 8"/>
          <p:cNvSpPr>
            <a:spLocks noGrp="1"/>
          </p:cNvSpPr>
          <p:nvPr>
            <p:ph type="tbl" sz="quarter" idx="13"/>
          </p:nvPr>
        </p:nvSpPr>
        <p:spPr>
          <a:xfrm>
            <a:off x="4978400" y="2134263"/>
            <a:ext cx="6197600" cy="3847438"/>
          </a:xfrm>
        </p:spPr>
        <p:txBody>
          <a:bodyPr/>
          <a:lstStyle/>
          <a:p>
            <a:endParaRPr lang="en-US"/>
          </a:p>
        </p:txBody>
      </p:sp>
    </p:spTree>
    <p:extLst>
      <p:ext uri="{BB962C8B-B14F-4D97-AF65-F5344CB8AC3E}">
        <p14:creationId xmlns:p14="http://schemas.microsoft.com/office/powerpoint/2010/main" val="1009913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71450" indent="-17145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4A54127-2AC4-624C-90C4-6E74D9031FD0}"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Chart Placeholder 9"/>
          <p:cNvSpPr>
            <a:spLocks noGrp="1"/>
          </p:cNvSpPr>
          <p:nvPr>
            <p:ph type="chart" sz="quarter" idx="14"/>
          </p:nvPr>
        </p:nvSpPr>
        <p:spPr>
          <a:xfrm>
            <a:off x="4953000" y="2120900"/>
            <a:ext cx="6248400" cy="3873500"/>
          </a:xfrm>
        </p:spPr>
        <p:txBody>
          <a:bodyPr/>
          <a:lstStyle/>
          <a:p>
            <a:endParaRPr lang="en-US"/>
          </a:p>
        </p:txBody>
      </p:sp>
    </p:spTree>
    <p:extLst>
      <p:ext uri="{BB962C8B-B14F-4D97-AF65-F5344CB8AC3E}">
        <p14:creationId xmlns:p14="http://schemas.microsoft.com/office/powerpoint/2010/main" val="915577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0D7D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71" y="1044575"/>
            <a:ext cx="5183517" cy="5165725"/>
          </a:xfrm>
        </p:spPr>
        <p:txBody>
          <a:bodyPr/>
          <a:lstStyle>
            <a:lvl1pPr>
              <a:defRPr>
                <a:solidFill>
                  <a:schemeClr val="tx2"/>
                </a:solidFill>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51E290B4-B3E1-A34F-9420-070C7E24A97B}"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r>
              <a:rPr lang="en-AU" dirty="0">
                <a:latin typeface="Gotham Narrow Bold" pitchFamily="50" charset="0"/>
              </a:rPr>
              <a:t>R</a:t>
            </a:r>
          </a:p>
        </p:txBody>
      </p:sp>
      <p:sp>
        <p:nvSpPr>
          <p:cNvPr id="10" name="Chart Placeholder 9"/>
          <p:cNvSpPr>
            <a:spLocks noGrp="1"/>
          </p:cNvSpPr>
          <p:nvPr>
            <p:ph type="chart" sz="quarter" idx="13"/>
          </p:nvPr>
        </p:nvSpPr>
        <p:spPr>
          <a:xfrm>
            <a:off x="6348413" y="1044575"/>
            <a:ext cx="5183187" cy="5165725"/>
          </a:xfrm>
        </p:spPr>
        <p:txBody>
          <a:bodyPr/>
          <a:lstStyle/>
          <a:p>
            <a:endParaRPr lang="en-US"/>
          </a:p>
        </p:txBody>
      </p:sp>
    </p:spTree>
    <p:extLst>
      <p:ext uri="{BB962C8B-B14F-4D97-AF65-F5344CB8AC3E}">
        <p14:creationId xmlns:p14="http://schemas.microsoft.com/office/powerpoint/2010/main" val="79409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4381171" y="1871498"/>
            <a:ext cx="7150428" cy="12273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F65FAE-121D-DF46-8371-2E67964D0BDF}"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60401" y="1871663"/>
            <a:ext cx="3568699" cy="2865437"/>
          </a:xfrm>
        </p:spPr>
        <p:txBody>
          <a:bodyPr anchor="ctr"/>
          <a:lstStyle>
            <a:lvl1pPr algn="ctr">
              <a:defRPr/>
            </a:lvl1pPr>
          </a:lstStyle>
          <a:p>
            <a:endParaRPr lang="en-US"/>
          </a:p>
        </p:txBody>
      </p:sp>
      <p:sp>
        <p:nvSpPr>
          <p:cNvPr id="9" name="Content Placeholder 2"/>
          <p:cNvSpPr>
            <a:spLocks noGrp="1"/>
          </p:cNvSpPr>
          <p:nvPr>
            <p:ph idx="14"/>
          </p:nvPr>
        </p:nvSpPr>
        <p:spPr>
          <a:xfrm>
            <a:off x="4381171" y="3370097"/>
            <a:ext cx="3403929" cy="2827503"/>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12" name="Content Placeholder 2"/>
          <p:cNvSpPr>
            <a:spLocks noGrp="1"/>
          </p:cNvSpPr>
          <p:nvPr>
            <p:ph idx="15"/>
          </p:nvPr>
        </p:nvSpPr>
        <p:spPr>
          <a:xfrm>
            <a:off x="8127671" y="3370097"/>
            <a:ext cx="3403929" cy="2827503"/>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22824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89F7B0C-722D-8B45-BAF6-698B9FE8F812}" type="datetime1">
              <a:rPr lang="en-US" smtClean="0"/>
              <a:pPr/>
              <a:t>2/16/21</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60401" y="1871663"/>
            <a:ext cx="3568699" cy="1252537"/>
          </a:xfrm>
        </p:spPr>
        <p:txBody>
          <a:bodyPr anchor="ctr"/>
          <a:lstStyle>
            <a:lvl1pPr algn="ctr">
              <a:defRPr/>
            </a:lvl1pPr>
          </a:lstStyle>
          <a:p>
            <a:endParaRPr lang="en-US"/>
          </a:p>
        </p:txBody>
      </p:sp>
      <p:sp>
        <p:nvSpPr>
          <p:cNvPr id="11" name="Picture Placeholder 9"/>
          <p:cNvSpPr>
            <a:spLocks noGrp="1"/>
          </p:cNvSpPr>
          <p:nvPr>
            <p:ph type="pic" sz="quarter" idx="14"/>
          </p:nvPr>
        </p:nvSpPr>
        <p:spPr>
          <a:xfrm>
            <a:off x="660401" y="3268663"/>
            <a:ext cx="3568699" cy="2979737"/>
          </a:xfrm>
        </p:spPr>
        <p:txBody>
          <a:bodyPr anchor="ctr"/>
          <a:lstStyle>
            <a:lvl1pPr algn="ctr">
              <a:defRPr/>
            </a:lvl1pPr>
          </a:lstStyle>
          <a:p>
            <a:endParaRPr lang="en-US"/>
          </a:p>
        </p:txBody>
      </p:sp>
      <p:sp>
        <p:nvSpPr>
          <p:cNvPr id="14" name="Picture Placeholder 9"/>
          <p:cNvSpPr>
            <a:spLocks noGrp="1"/>
          </p:cNvSpPr>
          <p:nvPr>
            <p:ph type="pic" sz="quarter" idx="15"/>
          </p:nvPr>
        </p:nvSpPr>
        <p:spPr>
          <a:xfrm>
            <a:off x="4394201" y="1871663"/>
            <a:ext cx="3390899" cy="2662237"/>
          </a:xfrm>
        </p:spPr>
        <p:txBody>
          <a:bodyPr anchor="ctr"/>
          <a:lstStyle>
            <a:lvl1pPr algn="ctr">
              <a:defRPr/>
            </a:lvl1pPr>
          </a:lstStyle>
          <a:p>
            <a:endParaRPr lang="en-US"/>
          </a:p>
        </p:txBody>
      </p:sp>
      <p:sp>
        <p:nvSpPr>
          <p:cNvPr id="15" name="Picture Placeholder 9"/>
          <p:cNvSpPr>
            <a:spLocks noGrp="1"/>
          </p:cNvSpPr>
          <p:nvPr>
            <p:ph type="pic" sz="quarter" idx="16"/>
          </p:nvPr>
        </p:nvSpPr>
        <p:spPr>
          <a:xfrm>
            <a:off x="4394201" y="4673600"/>
            <a:ext cx="3390899" cy="1574800"/>
          </a:xfrm>
        </p:spPr>
        <p:txBody>
          <a:bodyPr anchor="ctr"/>
          <a:lstStyle>
            <a:lvl1pPr algn="ctr">
              <a:defRPr/>
            </a:lvl1pPr>
          </a:lstStyle>
          <a:p>
            <a:endParaRPr lang="en-US"/>
          </a:p>
        </p:txBody>
      </p:sp>
      <p:sp>
        <p:nvSpPr>
          <p:cNvPr id="16" name="Picture Placeholder 9"/>
          <p:cNvSpPr>
            <a:spLocks noGrp="1"/>
          </p:cNvSpPr>
          <p:nvPr>
            <p:ph type="pic" sz="quarter" idx="17"/>
          </p:nvPr>
        </p:nvSpPr>
        <p:spPr>
          <a:xfrm>
            <a:off x="7950201" y="1871663"/>
            <a:ext cx="3581399" cy="4376737"/>
          </a:xfrm>
        </p:spPr>
        <p:txBody>
          <a:bodyPr anchor="ctr"/>
          <a:lstStyle>
            <a:lvl1pPr algn="ctr">
              <a:defRPr/>
            </a:lvl1pPr>
          </a:lstStyle>
          <a:p>
            <a:endParaRPr lang="en-US"/>
          </a:p>
        </p:txBody>
      </p:sp>
    </p:spTree>
    <p:extLst>
      <p:ext uri="{BB962C8B-B14F-4D97-AF65-F5344CB8AC3E}">
        <p14:creationId xmlns:p14="http://schemas.microsoft.com/office/powerpoint/2010/main" val="1782515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4"/>
            <a:ext cx="4405159"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451499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copy &amp; photo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DD149E-E971-416F-BC27-CD21AFA5104C}"/>
              </a:ext>
            </a:extLst>
          </p:cNvPr>
          <p:cNvSpPr>
            <a:spLocks noGrp="1"/>
          </p:cNvSpPr>
          <p:nvPr>
            <p:ph type="sldNum" sz="quarter" idx="10"/>
          </p:nvPr>
        </p:nvSpPr>
        <p:spPr>
          <a:xfrm>
            <a:off x="215635" y="303682"/>
            <a:ext cx="436678" cy="230833"/>
          </a:xfrm>
          <a:prstGeom prst="rect">
            <a:avLst/>
          </a:prstGeom>
        </p:spPr>
        <p:txBody>
          <a:bodyPr/>
          <a:lstStyle/>
          <a:p>
            <a:endParaRPr lang="en-GB" dirty="0"/>
          </a:p>
        </p:txBody>
      </p:sp>
      <p:sp>
        <p:nvSpPr>
          <p:cNvPr id="6" name="Рисунок 4">
            <a:extLst>
              <a:ext uri="{FF2B5EF4-FFF2-40B4-BE49-F238E27FC236}">
                <a16:creationId xmlns:a16="http://schemas.microsoft.com/office/drawing/2014/main" id="{1F03DD34-7D81-48AB-A09A-CC4E0707C0C5}"/>
              </a:ext>
            </a:extLst>
          </p:cNvPr>
          <p:cNvSpPr>
            <a:spLocks noGrp="1"/>
          </p:cNvSpPr>
          <p:nvPr>
            <p:ph type="pic" sz="quarter" idx="13"/>
          </p:nvPr>
        </p:nvSpPr>
        <p:spPr>
          <a:xfrm>
            <a:off x="6686245" y="333971"/>
            <a:ext cx="5178287" cy="6138248"/>
          </a:xfrm>
          <a:solidFill>
            <a:schemeClr val="bg1">
              <a:lumMod val="85000"/>
            </a:schemeClr>
          </a:solidFill>
        </p:spPr>
      </p:sp>
      <p:sp>
        <p:nvSpPr>
          <p:cNvPr id="9" name="Title 1">
            <a:extLst>
              <a:ext uri="{FF2B5EF4-FFF2-40B4-BE49-F238E27FC236}">
                <a16:creationId xmlns:a16="http://schemas.microsoft.com/office/drawing/2014/main" id="{D0A9EEAB-7A05-4174-8E65-319F7A1970C9}"/>
              </a:ext>
            </a:extLst>
          </p:cNvPr>
          <p:cNvSpPr>
            <a:spLocks noGrp="1"/>
          </p:cNvSpPr>
          <p:nvPr>
            <p:ph type="title"/>
          </p:nvPr>
        </p:nvSpPr>
        <p:spPr>
          <a:xfrm>
            <a:off x="1450718" y="1139707"/>
            <a:ext cx="4645283" cy="1088418"/>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26CB2508-FAF2-4BB9-85CF-E4EACBDDD8BE}"/>
              </a:ext>
            </a:extLst>
          </p:cNvPr>
          <p:cNvSpPr>
            <a:spLocks noGrp="1"/>
          </p:cNvSpPr>
          <p:nvPr>
            <p:ph type="body" sz="quarter" idx="11"/>
          </p:nvPr>
        </p:nvSpPr>
        <p:spPr>
          <a:xfrm>
            <a:off x="1450718" y="3344779"/>
            <a:ext cx="4645283" cy="27480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41738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AA418-BB22-47EB-B0E2-C164ECBFB4A3}" type="datetimeFigureOut">
              <a:rPr lang="en-AU" smtClean="0"/>
              <a:t>16/2/21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42712AD-37F6-4024-9C0D-3BA7187DC9F5}" type="slidenum">
              <a:rPr lang="en-AU" smtClean="0"/>
              <a:t>‹#›</a:t>
            </a:fld>
            <a:endParaRPr lang="en-AU"/>
          </a:p>
        </p:txBody>
      </p:sp>
    </p:spTree>
    <p:extLst>
      <p:ext uri="{BB962C8B-B14F-4D97-AF65-F5344CB8AC3E}">
        <p14:creationId xmlns:p14="http://schemas.microsoft.com/office/powerpoint/2010/main" val="87485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2239" r="8962" b="25814"/>
          <a:stretch/>
        </p:blipFill>
        <p:spPr>
          <a:xfrm>
            <a:off x="-1" y="0"/>
            <a:ext cx="12188283" cy="6835698"/>
          </a:xfrm>
          <a:prstGeom prst="rect">
            <a:avLst/>
          </a:prstGeom>
        </p:spPr>
      </p:pic>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79183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182350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68103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tx2"/>
                </a:solidFill>
                <a:latin typeface="Chronicle Text G1 Bold" pitchFamily="50"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spTree>
    <p:extLst>
      <p:ext uri="{BB962C8B-B14F-4D97-AF65-F5344CB8AC3E}">
        <p14:creationId xmlns:p14="http://schemas.microsoft.com/office/powerpoint/2010/main" val="31349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799"/>
            <a:ext cx="5184775" cy="4495801"/>
          </a:xfrm>
        </p:spPr>
        <p:txBody>
          <a:bodyPr anchor="t">
            <a:noAutofit/>
          </a:bodyPr>
          <a:lstStyle>
            <a:lvl1pPr algn="l">
              <a:lnSpc>
                <a:spcPts val="6500"/>
              </a:lnSpc>
              <a:defRPr sz="6500" b="1" i="0">
                <a:solidFill>
                  <a:schemeClr val="accent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85472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dirty="0"/>
              <a:t>EDIT MASTER </a:t>
            </a:r>
            <a:br>
              <a:rPr lang="en-AU" dirty="0"/>
            </a:br>
            <a:r>
              <a:rPr lang="en-AU" dirty="0"/>
              <a:t>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8160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29977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70" y="1010537"/>
            <a:ext cx="10871529" cy="687634"/>
          </a:xfrm>
          <a:prstGeom prst="rect">
            <a:avLst/>
          </a:prstGeom>
        </p:spPr>
        <p:txBody>
          <a:bodyPr vert="horz" lIns="0" tIns="0" rIns="0" bIns="0" rtlCol="0" anchor="t">
            <a:noAutofit/>
          </a:bodyPr>
          <a:lstStyle/>
          <a:p>
            <a:r>
              <a:rPr lang="en-AU" dirty="0"/>
              <a:t>Click to edit Master title style</a:t>
            </a:r>
            <a:endParaRPr lang="en-US" dirty="0"/>
          </a:p>
        </p:txBody>
      </p:sp>
      <p:sp>
        <p:nvSpPr>
          <p:cNvPr id="3" name="Text Placeholder 2"/>
          <p:cNvSpPr>
            <a:spLocks noGrp="1"/>
          </p:cNvSpPr>
          <p:nvPr>
            <p:ph type="body" idx="1"/>
          </p:nvPr>
        </p:nvSpPr>
        <p:spPr>
          <a:xfrm>
            <a:off x="660070" y="1871498"/>
            <a:ext cx="10871529" cy="4308410"/>
          </a:xfrm>
          <a:prstGeom prst="rect">
            <a:avLst/>
          </a:prstGeom>
        </p:spPr>
        <p:txBody>
          <a:bodyPr vert="horz" lIns="0" tIns="0" rIns="0" bIns="0" rtlCol="0">
            <a:noAutofit/>
          </a:body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2"/>
          </p:nvPr>
        </p:nvSpPr>
        <p:spPr>
          <a:xfrm>
            <a:off x="658813" y="6519864"/>
            <a:ext cx="2743200" cy="201612"/>
          </a:xfrm>
          <a:prstGeom prst="rect">
            <a:avLst/>
          </a:prstGeom>
        </p:spPr>
        <p:txBody>
          <a:bodyPr vert="horz" lIns="0" tIns="0" rIns="0" bIns="0" rtlCol="0" anchor="t" anchorCtr="0"/>
          <a:lstStyle>
            <a:lvl1pPr algn="l">
              <a:defRPr sz="700" b="1" i="0">
                <a:solidFill>
                  <a:schemeClr val="tx2"/>
                </a:solidFill>
                <a:latin typeface="Gotham Narrow Bold" pitchFamily="50" charset="0"/>
                <a:ea typeface="Gotham Narrow Bold" pitchFamily="50" charset="0"/>
                <a:cs typeface="Gotham Narrow Bold" pitchFamily="50" charset="0"/>
              </a:defRPr>
            </a:lvl1pPr>
          </a:lstStyle>
          <a:p>
            <a:fld id="{7FF468EA-D9CE-8943-9C75-830D68AC402B}" type="datetime1">
              <a:rPr lang="en-US" smtClean="0"/>
              <a:pPr/>
              <a:t>2/16/21</a:t>
            </a:fld>
            <a:endParaRPr lang="en-US" dirty="0"/>
          </a:p>
        </p:txBody>
      </p:sp>
      <p:sp>
        <p:nvSpPr>
          <p:cNvPr id="5" name="Footer Placeholder 4"/>
          <p:cNvSpPr>
            <a:spLocks noGrp="1"/>
          </p:cNvSpPr>
          <p:nvPr>
            <p:ph type="ftr" sz="quarter" idx="3"/>
          </p:nvPr>
        </p:nvSpPr>
        <p:spPr>
          <a:xfrm>
            <a:off x="658813" y="391883"/>
            <a:ext cx="4114800" cy="182562"/>
          </a:xfrm>
          <a:prstGeom prst="rect">
            <a:avLst/>
          </a:prstGeom>
        </p:spPr>
        <p:txBody>
          <a:bodyPr vert="horz" lIns="0" tIns="0" rIns="0" bIns="0" rtlCol="0" anchor="b" anchorCtr="0"/>
          <a:lstStyle>
            <a:lvl1pPr algn="l">
              <a:defRPr lang="en-US" sz="700" b="1" i="0" kern="1200" dirty="0">
                <a:solidFill>
                  <a:schemeClr val="tx2"/>
                </a:solidFill>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4"/>
          </p:nvPr>
        </p:nvSpPr>
        <p:spPr>
          <a:xfrm>
            <a:off x="8788400" y="6519863"/>
            <a:ext cx="2743200" cy="201613"/>
          </a:xfrm>
          <a:prstGeom prst="rect">
            <a:avLst/>
          </a:prstGeom>
        </p:spPr>
        <p:txBody>
          <a:bodyPr vert="horz" lIns="0" tIns="0" rIns="0" bIns="0" rtlCol="0" anchor="t" anchorCtr="0"/>
          <a:lstStyle>
            <a:lvl1pPr algn="r">
              <a:defRPr lang="en-US" sz="700" b="1" i="0" kern="1200" smtClean="0">
                <a:solidFill>
                  <a:schemeClr val="tx2"/>
                </a:solidFill>
                <a:latin typeface="Gotham Narrow Book" charset="0"/>
                <a:ea typeface="Gotham Narrow Book" charset="0"/>
                <a:cs typeface="Gotham Narrow Book" charset="0"/>
              </a:defRPr>
            </a:lvl1pPr>
          </a:lstStyle>
          <a:p>
            <a:r>
              <a:rPr lang="en-US"/>
              <a:t>PAGE </a:t>
            </a:r>
            <a:fld id="{C9EE3F8F-BFD3-9842-9D76-CADACBFBDD00}" type="slidenum">
              <a:rPr lang="en-US" smtClean="0"/>
              <a:pPr/>
              <a:t>‹#›</a:t>
            </a:fld>
            <a:endParaRPr lang="en-US" dirty="0"/>
          </a:p>
        </p:txBody>
      </p:sp>
      <p:pic>
        <p:nvPicPr>
          <p:cNvPr id="9" name="Pictur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91662541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 id="2147483673" r:id="rId14"/>
    <p:sldLayoutId id="2147483672" r:id="rId15"/>
    <p:sldLayoutId id="2147483650" r:id="rId16"/>
    <p:sldLayoutId id="2147483675" r:id="rId17"/>
    <p:sldLayoutId id="2147483676" r:id="rId18"/>
    <p:sldLayoutId id="2147483677" r:id="rId19"/>
    <p:sldLayoutId id="2147483678" r:id="rId20"/>
    <p:sldLayoutId id="2147483682" r:id="rId21"/>
    <p:sldLayoutId id="2147483683" r:id="rId22"/>
    <p:sldLayoutId id="2147483684" r:id="rId23"/>
    <p:sldLayoutId id="2147483679" r:id="rId24"/>
    <p:sldLayoutId id="2147483680" r:id="rId25"/>
    <p:sldLayoutId id="2147483681" r:id="rId26"/>
    <p:sldLayoutId id="2147483685" r:id="rId27"/>
    <p:sldLayoutId id="2147483686" r:id="rId28"/>
  </p:sldLayoutIdLst>
  <p:hf hdr="0"/>
  <p:txStyles>
    <p:titleStyle>
      <a:lvl1pPr algn="l" defTabSz="914400" rtl="0" eaLnBrk="1" latinLnBrk="0" hangingPunct="1">
        <a:lnSpc>
          <a:spcPts val="2700"/>
        </a:lnSpc>
        <a:spcBef>
          <a:spcPct val="0"/>
        </a:spcBef>
        <a:buNone/>
        <a:defRPr sz="2500" b="0" i="0" u="none" kern="1200">
          <a:solidFill>
            <a:schemeClr val="tx2"/>
          </a:solidFill>
          <a:latin typeface="Chronicle Text G1 Bold" pitchFamily="50" charset="0"/>
          <a:ea typeface="+mj-ea"/>
          <a:cs typeface="+mj-cs"/>
        </a:defRPr>
      </a:lvl1pPr>
    </p:titleStyle>
    <p:bodyStyle>
      <a:lvl1pPr marL="0" indent="0" algn="l" defTabSz="914400" rtl="0" eaLnBrk="1" latinLnBrk="0" hangingPunct="1">
        <a:lnSpc>
          <a:spcPts val="2200"/>
        </a:lnSpc>
        <a:spcBef>
          <a:spcPts val="0"/>
        </a:spcBef>
        <a:spcAft>
          <a:spcPts val="1300"/>
        </a:spcAft>
        <a:buFont typeface="Arial"/>
        <a:buNone/>
        <a:defRPr sz="2000" kern="1200">
          <a:solidFill>
            <a:schemeClr val="accent1"/>
          </a:solidFill>
          <a:latin typeface="Chronicle Text G1 Bold" pitchFamily="50" charset="0"/>
          <a:ea typeface="+mn-ea"/>
          <a:cs typeface="+mn-cs"/>
        </a:defRPr>
      </a:lvl1pPr>
      <a:lvl2pPr marL="0" indent="0" algn="l" defTabSz="914400" rtl="0" eaLnBrk="1" latinLnBrk="0" hangingPunct="1">
        <a:lnSpc>
          <a:spcPts val="1400"/>
        </a:lnSpc>
        <a:spcBef>
          <a:spcPts val="0"/>
        </a:spcBef>
        <a:buFont typeface="Arial"/>
        <a:buNone/>
        <a:tabLst/>
        <a:defRPr sz="1200" b="1" i="0" u="none" kern="1200">
          <a:solidFill>
            <a:schemeClr val="tx2"/>
          </a:solidFill>
          <a:latin typeface="Gotham Narrow Bold" pitchFamily="50" charset="0"/>
          <a:ea typeface="Gotham Narrow Bold" pitchFamily="50" charset="0"/>
          <a:cs typeface="Gotham Narrow Bold" pitchFamily="50" charset="0"/>
        </a:defRPr>
      </a:lvl2pPr>
      <a:lvl3pPr marL="11113" indent="0" algn="l" defTabSz="914400" rtl="0" eaLnBrk="1" latinLnBrk="0" hangingPunct="1">
        <a:lnSpc>
          <a:spcPts val="1400"/>
        </a:lnSpc>
        <a:spcBef>
          <a:spcPts val="0"/>
        </a:spcBef>
        <a:spcAft>
          <a:spcPts val="850"/>
        </a:spcAft>
        <a:buFont typeface="Arial"/>
        <a:buNone/>
        <a:tabLst/>
        <a:defRPr sz="1200" b="0" i="0" kern="1200">
          <a:solidFill>
            <a:schemeClr val="tx1"/>
          </a:solidFill>
          <a:latin typeface="Gotham Narrow Light" charset="0"/>
          <a:ea typeface="Gotham Narrow Light" charset="0"/>
          <a:cs typeface="Gotham Narrow Light"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hronicle Text G1 Bold" charset="0"/>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hronicle Text G1 Bol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pos="415" userDrawn="1">
          <p15:clr>
            <a:srgbClr val="F26B43"/>
          </p15:clr>
        </p15:guide>
        <p15:guide id="3" orient="horz" pos="4107" userDrawn="1">
          <p15:clr>
            <a:srgbClr val="F26B43"/>
          </p15:clr>
        </p15:guide>
        <p15:guide id="4" orient="horz" pos="640" userDrawn="1">
          <p15:clr>
            <a:srgbClr val="F26B43"/>
          </p15:clr>
        </p15:guide>
        <p15:guide id="5" pos="7264" userDrawn="1">
          <p15:clr>
            <a:srgbClr val="F26B43"/>
          </p15:clr>
        </p15:guide>
        <p15:guide id="6" pos="3681" userDrawn="1">
          <p15:clr>
            <a:srgbClr val="F26B43"/>
          </p15:clr>
        </p15:guide>
        <p15:guide id="7" pos="3999" userDrawn="1">
          <p15:clr>
            <a:srgbClr val="F26B43"/>
          </p15:clr>
        </p15:guide>
        <p15:guide id="8" orient="horz" pos="3904" userDrawn="1">
          <p15:clr>
            <a:srgbClr val="F26B43"/>
          </p15:clr>
        </p15:guide>
        <p15:guide id="9" orient="horz" pos="1072" userDrawn="1">
          <p15:clr>
            <a:srgbClr val="F26B43"/>
          </p15:clr>
        </p15:guide>
        <p15:guide id="10" orient="horz" pos="11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hyperlink" Target="https://westernsydney.ap.panopto.com/Panopto/Pages/Viewer.aspx?id=6b5eeb7a-17f8-4542-b979-ac7e0017caec" TargetMode="External"/><Relationship Id="rId4" Type="http://schemas.openxmlformats.org/officeDocument/2006/relationships/hyperlink" Target="https://westernsydney.ap.panopto.com/Panopto/Pages/Viewer.aspx?id=383ce40d-ed0e-4610-a9fc-ac7e0014cb1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esternsydney.ap.panopto.com/Panopto/Pages/Viewer.aspx?id=129368e2-518b-469d-abed-ac7e0018a900"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westernsydney.ap.panopto.com/Panopto/Pages/Viewer.aspx?id=4e44c9e4-f1ac-4cb3-bd15-ac7e001af0ce"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s://westernsydney.ap.panopto.com/Panopto/Pages/Viewer.aspx?id=676c10e2-84ba-4bf0-8df3-ac7e001d8202"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support.panopto.com/s/article/Edit-a-Video" TargetMode="External"/><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westernsydney.edu.au/digital_futures/dft/western_one_stop_studio"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hyperlink" Target="https://forms.gle/23UoDvsvSoybqHgZ6" TargetMode="External"/><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hyperlink" Target="mailto:elearning@westernsydney.edu.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hyperlink" Target="mailto:DFT@westernsydney.edu.au" TargetMode="External"/><Relationship Id="rId4" Type="http://schemas.openxmlformats.org/officeDocument/2006/relationships/hyperlink" Target="mailto:eLearning@westernsydney.edu.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www.panopto.com/" TargetMode="Externa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hyperlink" Target="https://support.panopto.com/s/article/How-to-Create-a-Video-Using-Panopto-Capture" TargetMode="External"/><Relationship Id="rId10" Type="http://schemas.openxmlformats.org/officeDocument/2006/relationships/image" Target="../media/image11.png"/><Relationship Id="rId4" Type="http://schemas.openxmlformats.org/officeDocument/2006/relationships/hyperlink" Target="https://www.panopto.com/record/" TargetMode="Externa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email&#10;&#10;Description automatically generated">
            <a:extLst>
              <a:ext uri="{FF2B5EF4-FFF2-40B4-BE49-F238E27FC236}">
                <a16:creationId xmlns:a16="http://schemas.microsoft.com/office/drawing/2014/main" id="{38ADA8FF-30A2-5840-B181-C4E9124779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0462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RECORDING SCENARIOS AND EXAMPLES</a:t>
            </a:r>
            <a:br>
              <a:rPr lang="en-US" sz="3200" dirty="0">
                <a:solidFill>
                  <a:schemeClr val="bg1"/>
                </a:solidFill>
              </a:rPr>
            </a:br>
            <a:endParaRPr lang="en-US" sz="3200" dirty="0">
              <a:solidFill>
                <a:schemeClr val="bg1"/>
              </a:solidFill>
            </a:endParaRPr>
          </a:p>
        </p:txBody>
      </p:sp>
      <p:sp>
        <p:nvSpPr>
          <p:cNvPr id="11" name="TextBox 10">
            <a:extLst>
              <a:ext uri="{FF2B5EF4-FFF2-40B4-BE49-F238E27FC236}">
                <a16:creationId xmlns:a16="http://schemas.microsoft.com/office/drawing/2014/main" id="{927F40D8-4967-6244-A9CE-4D8A8F40C78A}"/>
              </a:ext>
            </a:extLst>
          </p:cNvPr>
          <p:cNvSpPr txBox="1"/>
          <p:nvPr/>
        </p:nvSpPr>
        <p:spPr>
          <a:xfrm>
            <a:off x="225551" y="1569479"/>
            <a:ext cx="4599275" cy="5878532"/>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u="sng" dirty="0">
                <a:solidFill>
                  <a:schemeClr val="bg1"/>
                </a:solidFill>
                <a:latin typeface="Gotham Narrow Light"/>
              </a:rPr>
              <a:t>Scenario 1: </a:t>
            </a:r>
            <a:r>
              <a:rPr lang="en-GB" sz="2000" b="1" dirty="0">
                <a:solidFill>
                  <a:schemeClr val="bg1"/>
                </a:solidFill>
                <a:latin typeface="Gotham Narrow Light"/>
              </a:rPr>
              <a:t>Capture All Video Streams Separately</a:t>
            </a:r>
          </a:p>
          <a:p>
            <a:pPr marL="285750" indent="-285750" fontAlgn="base">
              <a:buFont typeface="Arial" panose="020B0604020202020204" pitchFamily="34" charset="0"/>
              <a:buChar char="•"/>
            </a:pPr>
            <a:endParaRPr lang="en-GB" sz="2000" b="1" u="sng" dirty="0">
              <a:solidFill>
                <a:schemeClr val="bg1"/>
              </a:solidFill>
              <a:latin typeface="Gotham Narrow Light"/>
            </a:endParaRPr>
          </a:p>
          <a:p>
            <a:pPr marL="285750" indent="-285750" fontAlgn="base">
              <a:buFont typeface="Arial" panose="020B0604020202020204" pitchFamily="34" charset="0"/>
              <a:buChar char="•"/>
            </a:pPr>
            <a:endParaRPr lang="en-GB" sz="2000" b="1" u="sng" dirty="0">
              <a:solidFill>
                <a:schemeClr val="bg1"/>
              </a:solidFill>
              <a:latin typeface="Gotham Narrow Light"/>
            </a:endParaRPr>
          </a:p>
          <a:p>
            <a:pPr marL="285750" indent="-285750" fontAlgn="base">
              <a:buFont typeface="Arial" panose="020B0604020202020204" pitchFamily="34" charset="0"/>
              <a:buChar char="•"/>
            </a:pPr>
            <a:r>
              <a:rPr lang="en-GB" sz="2000" b="1" u="sng" dirty="0">
                <a:solidFill>
                  <a:schemeClr val="bg1"/>
                </a:solidFill>
                <a:latin typeface="Gotham Narrow Light"/>
              </a:rPr>
              <a:t>Scenario 2: </a:t>
            </a:r>
            <a:r>
              <a:rPr lang="en-GB" sz="2000" b="1" dirty="0">
                <a:solidFill>
                  <a:schemeClr val="bg1"/>
                </a:solidFill>
                <a:latin typeface="Gotham Narrow Light"/>
              </a:rPr>
              <a:t>Combine All video streams into one – Side by Side</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marL="285750" indent="-285750" fontAlgn="base">
              <a:buFont typeface="Arial" panose="020B0604020202020204" pitchFamily="34" charset="0"/>
              <a:buChar char="•"/>
            </a:pPr>
            <a:endParaRPr lang="en-GB" sz="2000" b="1" dirty="0">
              <a:solidFill>
                <a:schemeClr val="bg1"/>
              </a:solidFill>
              <a:latin typeface="Gotham Narrow Light"/>
            </a:endParaRPr>
          </a:p>
          <a:p>
            <a:pPr marL="285750" indent="-285750" fontAlgn="base">
              <a:buFont typeface="Arial" panose="020B0604020202020204" pitchFamily="34" charset="0"/>
              <a:buChar char="•"/>
            </a:pPr>
            <a:r>
              <a:rPr lang="en-GB" sz="2000" b="1" u="sng" dirty="0">
                <a:solidFill>
                  <a:schemeClr val="bg1"/>
                </a:solidFill>
                <a:latin typeface="Gotham Narrow Light"/>
              </a:rPr>
              <a:t>Scenario 3: </a:t>
            </a:r>
            <a:r>
              <a:rPr lang="en-GB" sz="2000" b="1" dirty="0">
                <a:solidFill>
                  <a:schemeClr val="bg1"/>
                </a:solidFill>
                <a:latin typeface="Gotham Narrow Light"/>
              </a:rPr>
              <a:t>Combine All video streams into one – Picture in Picture</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marL="285750" indent="-285750" fontAlgn="base">
              <a:buFont typeface="Arial" panose="020B0604020202020204" pitchFamily="34" charset="0"/>
              <a:buChar char="•"/>
            </a:pPr>
            <a:endParaRPr lang="en-GB" sz="2000" b="1" dirty="0">
              <a:solidFill>
                <a:schemeClr val="bg1"/>
              </a:solidFill>
              <a:latin typeface="Gotham Narrow Light"/>
            </a:endParaRPr>
          </a:p>
          <a:p>
            <a:pPr marL="285750" indent="-285750" fontAlgn="base">
              <a:buFont typeface="Arial" panose="020B0604020202020204" pitchFamily="34" charset="0"/>
              <a:buChar char="•"/>
            </a:pPr>
            <a:r>
              <a:rPr lang="en-GB" sz="2000" b="1" u="sng" dirty="0">
                <a:solidFill>
                  <a:schemeClr val="bg1"/>
                </a:solidFill>
                <a:latin typeface="Gotham Narrow Light"/>
              </a:rPr>
              <a:t>Scenario 4: </a:t>
            </a:r>
            <a:r>
              <a:rPr lang="en-GB" sz="2000" b="1" dirty="0">
                <a:solidFill>
                  <a:schemeClr val="bg1"/>
                </a:solidFill>
                <a:latin typeface="Gotham Narrow Light"/>
              </a:rPr>
              <a:t>Combine All video streams into one – Multiple Streams</a:t>
            </a: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fontAlgn="base"/>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6" name="Picture 5" descr="Graphical user interface, text, application&#10;&#10;Description automatically generated">
            <a:extLst>
              <a:ext uri="{FF2B5EF4-FFF2-40B4-BE49-F238E27FC236}">
                <a16:creationId xmlns:a16="http://schemas.microsoft.com/office/drawing/2014/main" id="{8AA531F5-2452-2E4B-B617-EADD6D342EB2}"/>
              </a:ext>
            </a:extLst>
          </p:cNvPr>
          <p:cNvPicPr>
            <a:picLocks noChangeAspect="1"/>
          </p:cNvPicPr>
          <p:nvPr/>
        </p:nvPicPr>
        <p:blipFill>
          <a:blip r:embed="rId3"/>
          <a:stretch>
            <a:fillRect/>
          </a:stretch>
        </p:blipFill>
        <p:spPr>
          <a:xfrm>
            <a:off x="6252903" y="1189789"/>
            <a:ext cx="5666039" cy="4334594"/>
          </a:xfrm>
          <a:prstGeom prst="rect">
            <a:avLst/>
          </a:prstGeom>
        </p:spPr>
      </p:pic>
      <p:pic>
        <p:nvPicPr>
          <p:cNvPr id="9" name="Picture 8" descr="Icon&#10;&#10;Description automatically generated">
            <a:extLst>
              <a:ext uri="{FF2B5EF4-FFF2-40B4-BE49-F238E27FC236}">
                <a16:creationId xmlns:a16="http://schemas.microsoft.com/office/drawing/2014/main" id="{21CD30C1-9858-3D4E-B7BE-DB33F8B24475}"/>
              </a:ext>
            </a:extLst>
          </p:cNvPr>
          <p:cNvPicPr>
            <a:picLocks noChangeAspect="1"/>
          </p:cNvPicPr>
          <p:nvPr/>
        </p:nvPicPr>
        <p:blipFill>
          <a:blip r:embed="rId4"/>
          <a:stretch>
            <a:fillRect/>
          </a:stretch>
        </p:blipFill>
        <p:spPr>
          <a:xfrm>
            <a:off x="5199633" y="2977396"/>
            <a:ext cx="678462" cy="759380"/>
          </a:xfrm>
          <a:prstGeom prst="rect">
            <a:avLst/>
          </a:prstGeom>
        </p:spPr>
      </p:pic>
      <p:pic>
        <p:nvPicPr>
          <p:cNvPr id="4" name="Picture 3" descr="A picture containing text, vector graphics&#10;&#10;Description automatically generated">
            <a:extLst>
              <a:ext uri="{FF2B5EF4-FFF2-40B4-BE49-F238E27FC236}">
                <a16:creationId xmlns:a16="http://schemas.microsoft.com/office/drawing/2014/main" id="{4629A8DD-C9A3-4B4E-B212-139B30EF1ABB}"/>
              </a:ext>
            </a:extLst>
          </p:cNvPr>
          <p:cNvPicPr>
            <a:picLocks noChangeAspect="1"/>
          </p:cNvPicPr>
          <p:nvPr/>
        </p:nvPicPr>
        <p:blipFill>
          <a:blip r:embed="rId5"/>
          <a:stretch>
            <a:fillRect/>
          </a:stretch>
        </p:blipFill>
        <p:spPr>
          <a:xfrm>
            <a:off x="4839876" y="4330700"/>
            <a:ext cx="2527300" cy="25273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9BA7D103-555E-F64E-8CF6-4BBD0E20438D}"/>
              </a:ext>
            </a:extLst>
          </p:cNvPr>
          <p:cNvPicPr>
            <a:picLocks noChangeAspect="1"/>
          </p:cNvPicPr>
          <p:nvPr/>
        </p:nvPicPr>
        <p:blipFill>
          <a:blip r:embed="rId6"/>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68217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SCENARIO 1: SEPERATE VIDEO STREAMS</a:t>
            </a:r>
            <a:br>
              <a:rPr lang="en-US" sz="3200" dirty="0"/>
            </a:br>
            <a:endParaRPr lang="en-US" sz="3200" dirty="0"/>
          </a:p>
        </p:txBody>
      </p:sp>
      <p:pic>
        <p:nvPicPr>
          <p:cNvPr id="4" name="Picture 3" descr="Graphical user interface, application&#10;&#10;Description automatically generated">
            <a:extLst>
              <a:ext uri="{FF2B5EF4-FFF2-40B4-BE49-F238E27FC236}">
                <a16:creationId xmlns:a16="http://schemas.microsoft.com/office/drawing/2014/main" id="{4A9F176C-9261-5948-8685-424A3D6DED19}"/>
              </a:ext>
            </a:extLst>
          </p:cNvPr>
          <p:cNvPicPr>
            <a:picLocks noChangeAspect="1"/>
          </p:cNvPicPr>
          <p:nvPr/>
        </p:nvPicPr>
        <p:blipFill>
          <a:blip r:embed="rId3"/>
          <a:stretch>
            <a:fillRect/>
          </a:stretch>
        </p:blipFill>
        <p:spPr>
          <a:xfrm>
            <a:off x="5267718" y="1714500"/>
            <a:ext cx="6698731" cy="4443547"/>
          </a:xfrm>
          <a:prstGeom prst="rect">
            <a:avLst/>
          </a:prstGeom>
        </p:spPr>
      </p:pic>
      <p:sp>
        <p:nvSpPr>
          <p:cNvPr id="7" name="TextBox 6">
            <a:extLst>
              <a:ext uri="{FF2B5EF4-FFF2-40B4-BE49-F238E27FC236}">
                <a16:creationId xmlns:a16="http://schemas.microsoft.com/office/drawing/2014/main" id="{644DF045-E727-B34B-8E4A-406DC0D2650E}"/>
              </a:ext>
            </a:extLst>
          </p:cNvPr>
          <p:cNvSpPr txBox="1"/>
          <p:nvPr/>
        </p:nvSpPr>
        <p:spPr>
          <a:xfrm>
            <a:off x="225551" y="1551563"/>
            <a:ext cx="4599275" cy="5878532"/>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Video Example – 2 Streams</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fontAlgn="base"/>
            <a:r>
              <a:rPr lang="en-GB" sz="2000" b="1" dirty="0">
                <a:solidFill>
                  <a:schemeClr val="bg1"/>
                </a:solidFill>
                <a:latin typeface="Gotham Narrow Light"/>
                <a:hlinkClick r:id="rId4">
                  <a:extLst>
                    <a:ext uri="{A12FA001-AC4F-418D-AE19-62706E023703}">
                      <ahyp:hlinkClr xmlns:ahyp="http://schemas.microsoft.com/office/drawing/2018/hyperlinkcolor" val="tx"/>
                    </a:ext>
                  </a:extLst>
                </a:hlinkClick>
              </a:rPr>
              <a:t>https://westernsydney.ap.panopto.com/Panopto/Pages/Viewer.aspx?id=383ce40d-ed0e-4610-a9fc-ac7e0014cb1a</a:t>
            </a:r>
            <a:endParaRPr lang="en-GB" sz="2000" b="1" dirty="0">
              <a:solidFill>
                <a:schemeClr val="bg1"/>
              </a:solidFill>
              <a:latin typeface="Gotham Narrow Light"/>
            </a:endParaRPr>
          </a:p>
          <a:p>
            <a:pPr marL="342900" indent="-342900" fontAlgn="base">
              <a:buFont typeface="Arial" panose="020B0604020202020204" pitchFamily="34" charset="0"/>
              <a:buChar char="•"/>
            </a:pPr>
            <a:endParaRPr lang="en-GB" sz="2000" b="1" dirty="0">
              <a:solidFill>
                <a:schemeClr val="bg1"/>
              </a:solidFill>
              <a:latin typeface="Gotham Narrow Light"/>
            </a:endParaRPr>
          </a:p>
          <a:p>
            <a:pPr marL="342900" indent="-342900" fontAlgn="base">
              <a:buFont typeface="Arial" panose="020B0604020202020204" pitchFamily="34" charset="0"/>
              <a:buChar char="•"/>
            </a:pPr>
            <a:r>
              <a:rPr lang="en-GB" sz="2000" b="1" dirty="0">
                <a:solidFill>
                  <a:schemeClr val="bg1"/>
                </a:solidFill>
                <a:latin typeface="Gotham Narrow Light"/>
              </a:rPr>
              <a:t>Video Example – 1 Stream</a:t>
            </a:r>
          </a:p>
          <a:p>
            <a:pPr marL="342900" indent="-342900" fontAlgn="base">
              <a:buFont typeface="Arial" panose="020B0604020202020204" pitchFamily="34" charset="0"/>
              <a:buChar char="•"/>
            </a:pPr>
            <a:endParaRPr lang="en-GB" sz="2000" b="1" dirty="0">
              <a:solidFill>
                <a:schemeClr val="bg1"/>
              </a:solidFill>
              <a:latin typeface="Gotham Narrow Light"/>
            </a:endParaRPr>
          </a:p>
          <a:p>
            <a:pPr fontAlgn="base"/>
            <a:r>
              <a:rPr lang="en-GB" sz="2000" b="1" dirty="0">
                <a:solidFill>
                  <a:schemeClr val="bg1"/>
                </a:solidFill>
                <a:latin typeface="Gotham Narrow Light"/>
                <a:hlinkClick r:id="rId5">
                  <a:extLst>
                    <a:ext uri="{A12FA001-AC4F-418D-AE19-62706E023703}">
                      <ahyp:hlinkClr xmlns:ahyp="http://schemas.microsoft.com/office/drawing/2018/hyperlinkcolor" val="tx"/>
                    </a:ext>
                  </a:extLst>
                </a:hlinkClick>
              </a:rPr>
              <a:t>https://westernsydney.ap.panopto.com/Panopto/Pages/Viewer.aspx?id=6b5eeb7a-17f8-4542-b979-ac7e0017caec</a:t>
            </a:r>
            <a:endParaRPr lang="en-GB" sz="2000" b="1" dirty="0">
              <a:solidFill>
                <a:schemeClr val="bg1"/>
              </a:solidFill>
              <a:latin typeface="Gotham Narrow Light"/>
            </a:endParaRPr>
          </a:p>
          <a:p>
            <a:pPr fontAlgn="base"/>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5" name="Picture 4" descr="A picture containing vector graphics, toy, doll&#10;&#10;Description automatically generated">
            <a:extLst>
              <a:ext uri="{FF2B5EF4-FFF2-40B4-BE49-F238E27FC236}">
                <a16:creationId xmlns:a16="http://schemas.microsoft.com/office/drawing/2014/main" id="{181634E8-F693-F346-991A-09849FBEA4F1}"/>
              </a:ext>
            </a:extLst>
          </p:cNvPr>
          <p:cNvPicPr>
            <a:picLocks noChangeAspect="1"/>
          </p:cNvPicPr>
          <p:nvPr/>
        </p:nvPicPr>
        <p:blipFill>
          <a:blip r:embed="rId6"/>
          <a:stretch>
            <a:fillRect/>
          </a:stretch>
        </p:blipFill>
        <p:spPr>
          <a:xfrm rot="890696">
            <a:off x="1502117" y="4811859"/>
            <a:ext cx="2046141" cy="2046141"/>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BB3BC08-559F-8A44-B23C-6C52D19F7B31}"/>
              </a:ext>
            </a:extLst>
          </p:cNvPr>
          <p:cNvPicPr>
            <a:picLocks noChangeAspect="1"/>
          </p:cNvPicPr>
          <p:nvPr/>
        </p:nvPicPr>
        <p:blipFill>
          <a:blip r:embed="rId7"/>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357908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SCENARIO 2: SIDE BY SIDE</a:t>
            </a:r>
            <a:br>
              <a:rPr lang="en-US" sz="3200" dirty="0"/>
            </a:br>
            <a:endParaRPr lang="en-US" sz="3200" dirty="0"/>
          </a:p>
        </p:txBody>
      </p:sp>
      <p:sp>
        <p:nvSpPr>
          <p:cNvPr id="3" name="TextBox 2">
            <a:extLst>
              <a:ext uri="{FF2B5EF4-FFF2-40B4-BE49-F238E27FC236}">
                <a16:creationId xmlns:a16="http://schemas.microsoft.com/office/drawing/2014/main" id="{8107CE2C-E042-2F48-9BB6-3D70CCC9123C}"/>
              </a:ext>
            </a:extLst>
          </p:cNvPr>
          <p:cNvSpPr txBox="1"/>
          <p:nvPr/>
        </p:nvSpPr>
        <p:spPr>
          <a:xfrm>
            <a:off x="225551" y="1551563"/>
            <a:ext cx="4599275" cy="4031873"/>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Video Example – 1 Stream</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fontAlgn="base"/>
            <a:r>
              <a:rPr lang="en-GB" sz="2000" b="1" dirty="0">
                <a:solidFill>
                  <a:schemeClr val="bg1"/>
                </a:solidFill>
                <a:latin typeface="Gotham Narrow Light"/>
                <a:hlinkClick r:id="rId3">
                  <a:extLst>
                    <a:ext uri="{A12FA001-AC4F-418D-AE19-62706E023703}">
                      <ahyp:hlinkClr xmlns:ahyp="http://schemas.microsoft.com/office/drawing/2018/hyperlinkcolor" val="tx"/>
                    </a:ext>
                  </a:extLst>
                </a:hlinkClick>
              </a:rPr>
              <a:t>https://westernsydney.ap.panopto.com/Panopto/Pages/Viewer.aspx?id=129368e2-518b-469d-abed-ac7e0018a900</a:t>
            </a:r>
            <a:endParaRPr lang="en-GB" sz="2000" b="1" dirty="0">
              <a:solidFill>
                <a:schemeClr val="bg1"/>
              </a:solidFill>
              <a:latin typeface="Gotham Narrow Light"/>
            </a:endParaRPr>
          </a:p>
          <a:p>
            <a:pPr fontAlgn="base"/>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6" name="Picture 5" descr="A screenshot of a computer screen&#10;&#10;Description automatically generated">
            <a:extLst>
              <a:ext uri="{FF2B5EF4-FFF2-40B4-BE49-F238E27FC236}">
                <a16:creationId xmlns:a16="http://schemas.microsoft.com/office/drawing/2014/main" id="{7DE08450-7F06-8A4F-9B0A-D079EE0C6A7C}"/>
              </a:ext>
            </a:extLst>
          </p:cNvPr>
          <p:cNvPicPr>
            <a:picLocks noChangeAspect="1"/>
          </p:cNvPicPr>
          <p:nvPr/>
        </p:nvPicPr>
        <p:blipFill>
          <a:blip r:embed="rId4"/>
          <a:stretch>
            <a:fillRect/>
          </a:stretch>
        </p:blipFill>
        <p:spPr>
          <a:xfrm>
            <a:off x="5230330" y="1551563"/>
            <a:ext cx="6467524" cy="4606484"/>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3BFF68C4-51AF-B04C-BF7A-D1268419675C}"/>
              </a:ext>
            </a:extLst>
          </p:cNvPr>
          <p:cNvPicPr>
            <a:picLocks noChangeAspect="1"/>
          </p:cNvPicPr>
          <p:nvPr/>
        </p:nvPicPr>
        <p:blipFill>
          <a:blip r:embed="rId5"/>
          <a:stretch>
            <a:fillRect/>
          </a:stretch>
        </p:blipFill>
        <p:spPr>
          <a:xfrm>
            <a:off x="915670" y="3931920"/>
            <a:ext cx="2926080" cy="2926080"/>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CB0E2AC-FEEA-0244-9C6D-A1F6926FE1FB}"/>
              </a:ext>
            </a:extLst>
          </p:cNvPr>
          <p:cNvPicPr>
            <a:picLocks noChangeAspect="1"/>
          </p:cNvPicPr>
          <p:nvPr/>
        </p:nvPicPr>
        <p:blipFill>
          <a:blip r:embed="rId6"/>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2750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SCENARIO 3: PICTURE IN PICTURE</a:t>
            </a:r>
            <a:br>
              <a:rPr lang="en-US" sz="3200" dirty="0">
                <a:solidFill>
                  <a:schemeClr val="bg1"/>
                </a:solidFill>
              </a:rPr>
            </a:br>
            <a:endParaRPr lang="en-US" sz="3200" dirty="0">
              <a:solidFill>
                <a:schemeClr val="bg1"/>
              </a:solidFill>
            </a:endParaRPr>
          </a:p>
        </p:txBody>
      </p:sp>
      <p:sp>
        <p:nvSpPr>
          <p:cNvPr id="3" name="TextBox 2">
            <a:extLst>
              <a:ext uri="{FF2B5EF4-FFF2-40B4-BE49-F238E27FC236}">
                <a16:creationId xmlns:a16="http://schemas.microsoft.com/office/drawing/2014/main" id="{502EAC9E-A407-454F-8AE0-206CF19CFE5A}"/>
              </a:ext>
            </a:extLst>
          </p:cNvPr>
          <p:cNvSpPr txBox="1"/>
          <p:nvPr/>
        </p:nvSpPr>
        <p:spPr>
          <a:xfrm>
            <a:off x="225551" y="1551563"/>
            <a:ext cx="4599275" cy="3724096"/>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Video Example – 1 Stream</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fontAlgn="base"/>
            <a:r>
              <a:rPr lang="en-GB" sz="2000" b="1" dirty="0">
                <a:solidFill>
                  <a:schemeClr val="bg1"/>
                </a:solidFill>
                <a:latin typeface="Gotham Narrow Light"/>
                <a:hlinkClick r:id="rId3">
                  <a:extLst>
                    <a:ext uri="{A12FA001-AC4F-418D-AE19-62706E023703}">
                      <ahyp:hlinkClr xmlns:ahyp="http://schemas.microsoft.com/office/drawing/2018/hyperlinkcolor" val="tx"/>
                    </a:ext>
                  </a:extLst>
                </a:hlinkClick>
              </a:rPr>
              <a:t>https://westernsydney.ap.panopto.com/Panopto/Pages/Viewer.aspx?id=4e44c9e4-f1ac-4cb3-bd15-ac7e001af0ce</a:t>
            </a:r>
            <a:r>
              <a:rPr lang="en-GB" sz="2000" b="1" dirty="0">
                <a:solidFill>
                  <a:schemeClr val="bg1"/>
                </a:solidFill>
                <a:latin typeface="Gotham Narrow Light"/>
              </a:rPr>
              <a:t> </a:t>
            </a: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5" name="Picture 4" descr="A screenshot of a cell phone&#10;&#10;Description automatically generated">
            <a:extLst>
              <a:ext uri="{FF2B5EF4-FFF2-40B4-BE49-F238E27FC236}">
                <a16:creationId xmlns:a16="http://schemas.microsoft.com/office/drawing/2014/main" id="{61DB82FB-3ADE-0D4C-8884-BF936CFCCE1C}"/>
              </a:ext>
            </a:extLst>
          </p:cNvPr>
          <p:cNvPicPr>
            <a:picLocks noChangeAspect="1"/>
          </p:cNvPicPr>
          <p:nvPr/>
        </p:nvPicPr>
        <p:blipFill>
          <a:blip r:embed="rId4"/>
          <a:stretch>
            <a:fillRect/>
          </a:stretch>
        </p:blipFill>
        <p:spPr>
          <a:xfrm>
            <a:off x="5058012" y="1551564"/>
            <a:ext cx="6621370" cy="4694750"/>
          </a:xfrm>
          <a:prstGeom prst="rect">
            <a:avLst/>
          </a:prstGeom>
        </p:spPr>
      </p:pic>
      <p:pic>
        <p:nvPicPr>
          <p:cNvPr id="6" name="Picture 5" descr="Logo&#10;&#10;Description automatically generated">
            <a:extLst>
              <a:ext uri="{FF2B5EF4-FFF2-40B4-BE49-F238E27FC236}">
                <a16:creationId xmlns:a16="http://schemas.microsoft.com/office/drawing/2014/main" id="{8F522C89-3440-5540-A395-8842D39F6869}"/>
              </a:ext>
            </a:extLst>
          </p:cNvPr>
          <p:cNvPicPr>
            <a:picLocks noChangeAspect="1"/>
          </p:cNvPicPr>
          <p:nvPr/>
        </p:nvPicPr>
        <p:blipFill>
          <a:blip r:embed="rId5"/>
          <a:stretch>
            <a:fillRect/>
          </a:stretch>
        </p:blipFill>
        <p:spPr>
          <a:xfrm>
            <a:off x="797230" y="3570910"/>
            <a:ext cx="3287090" cy="328709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3CCC3ABB-7F5E-FB4C-B5FE-4D31AA0EE15A}"/>
              </a:ext>
            </a:extLst>
          </p:cNvPr>
          <p:cNvPicPr>
            <a:picLocks noChangeAspect="1"/>
          </p:cNvPicPr>
          <p:nvPr/>
        </p:nvPicPr>
        <p:blipFill>
          <a:blip r:embed="rId6"/>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091760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SCENARIO 4: ONE VIDEO, MULTIPLE STREAMS</a:t>
            </a:r>
            <a:br>
              <a:rPr lang="en-US" sz="3200" dirty="0">
                <a:solidFill>
                  <a:schemeClr val="bg1"/>
                </a:solidFill>
              </a:rPr>
            </a:br>
            <a:endParaRPr lang="en-US" sz="3200" dirty="0">
              <a:solidFill>
                <a:schemeClr val="bg1"/>
              </a:solidFill>
            </a:endParaRPr>
          </a:p>
        </p:txBody>
      </p:sp>
      <p:sp>
        <p:nvSpPr>
          <p:cNvPr id="3" name="TextBox 2">
            <a:extLst>
              <a:ext uri="{FF2B5EF4-FFF2-40B4-BE49-F238E27FC236}">
                <a16:creationId xmlns:a16="http://schemas.microsoft.com/office/drawing/2014/main" id="{A714A11C-9C20-F940-BCDB-4C8BCAEB4D45}"/>
              </a:ext>
            </a:extLst>
          </p:cNvPr>
          <p:cNvSpPr txBox="1"/>
          <p:nvPr/>
        </p:nvSpPr>
        <p:spPr>
          <a:xfrm>
            <a:off x="225551" y="1551563"/>
            <a:ext cx="4599275" cy="3724096"/>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Video Example – 3 Streams</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fontAlgn="base"/>
            <a:r>
              <a:rPr lang="en-GB" sz="2000" b="1" dirty="0">
                <a:solidFill>
                  <a:schemeClr val="bg1"/>
                </a:solidFill>
                <a:latin typeface="Gotham Narrow Light"/>
                <a:hlinkClick r:id="rId3">
                  <a:extLst>
                    <a:ext uri="{A12FA001-AC4F-418D-AE19-62706E023703}">
                      <ahyp:hlinkClr xmlns:ahyp="http://schemas.microsoft.com/office/drawing/2018/hyperlinkcolor" val="tx"/>
                    </a:ext>
                  </a:extLst>
                </a:hlinkClick>
              </a:rPr>
              <a:t>https://westernsydney.ap.panopto.com/Panopto/Pages/Viewer.aspx?id=676c10e2-84ba-4bf0-8df3-ac7e001d8202</a:t>
            </a:r>
            <a:r>
              <a:rPr lang="en-GB" sz="2000" b="1" dirty="0">
                <a:solidFill>
                  <a:schemeClr val="bg1"/>
                </a:solidFill>
                <a:latin typeface="Gotham Narrow Light"/>
              </a:rPr>
              <a:t> </a:t>
            </a: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marL="342900" indent="-342900" fontAlgn="base">
              <a:buFont typeface="Arial" panose="020B0604020202020204" pitchFamily="34" charset="0"/>
              <a:buChar char="•"/>
            </a:pPr>
            <a:endParaRPr lang="en-GB" sz="2000" b="1" dirty="0">
              <a:solidFill>
                <a:srgbClr val="000000"/>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5" name="Picture 4" descr="Graphical user interface, application&#10;&#10;Description automatically generated">
            <a:extLst>
              <a:ext uri="{FF2B5EF4-FFF2-40B4-BE49-F238E27FC236}">
                <a16:creationId xmlns:a16="http://schemas.microsoft.com/office/drawing/2014/main" id="{A2B57461-6ADF-6547-AAF0-A30EAB94B356}"/>
              </a:ext>
            </a:extLst>
          </p:cNvPr>
          <p:cNvPicPr>
            <a:picLocks noChangeAspect="1"/>
          </p:cNvPicPr>
          <p:nvPr/>
        </p:nvPicPr>
        <p:blipFill>
          <a:blip r:embed="rId4"/>
          <a:stretch>
            <a:fillRect/>
          </a:stretch>
        </p:blipFill>
        <p:spPr>
          <a:xfrm>
            <a:off x="4949309" y="1551563"/>
            <a:ext cx="6843755" cy="4606484"/>
          </a:xfrm>
          <a:prstGeom prst="rect">
            <a:avLst/>
          </a:prstGeom>
        </p:spPr>
      </p:pic>
      <p:pic>
        <p:nvPicPr>
          <p:cNvPr id="6" name="Picture 5" descr="A cartoon of a person&#10;&#10;Description automatically generated with low confidence">
            <a:extLst>
              <a:ext uri="{FF2B5EF4-FFF2-40B4-BE49-F238E27FC236}">
                <a16:creationId xmlns:a16="http://schemas.microsoft.com/office/drawing/2014/main" id="{1EFD25F2-9FBC-D048-8FC2-0E78632834AC}"/>
              </a:ext>
            </a:extLst>
          </p:cNvPr>
          <p:cNvPicPr>
            <a:picLocks noChangeAspect="1"/>
          </p:cNvPicPr>
          <p:nvPr/>
        </p:nvPicPr>
        <p:blipFill>
          <a:blip r:embed="rId5"/>
          <a:stretch>
            <a:fillRect/>
          </a:stretch>
        </p:blipFill>
        <p:spPr>
          <a:xfrm>
            <a:off x="0" y="3713559"/>
            <a:ext cx="3124200" cy="31242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FA9E80E7-E0C6-1B45-9BA7-E8AE526B87E6}"/>
              </a:ext>
            </a:extLst>
          </p:cNvPr>
          <p:cNvPicPr>
            <a:picLocks noChangeAspect="1"/>
          </p:cNvPicPr>
          <p:nvPr/>
        </p:nvPicPr>
        <p:blipFill>
          <a:blip r:embed="rId6"/>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340767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GB" sz="3200" b="1" dirty="0">
                <a:solidFill>
                  <a:schemeClr val="bg1"/>
                </a:solidFill>
                <a:latin typeface="Gotham Narrow Bold" pitchFamily="50" charset="0"/>
              </a:rPr>
              <a:t>PANOPTO VIDEO EDITING</a:t>
            </a:r>
            <a:br>
              <a:rPr lang="en-GB" sz="3200" b="1" dirty="0">
                <a:solidFill>
                  <a:schemeClr val="bg1"/>
                </a:solidFill>
                <a:latin typeface="Gotham Narrow Bold" pitchFamily="50" charset="0"/>
              </a:rPr>
            </a:br>
            <a:br>
              <a:rPr lang="en-US" sz="3200" dirty="0">
                <a:solidFill>
                  <a:schemeClr val="bg1"/>
                </a:solidFill>
              </a:rPr>
            </a:br>
            <a:endParaRPr lang="en-US" sz="3200" dirty="0">
              <a:solidFill>
                <a:schemeClr val="bg1"/>
              </a:solidFill>
            </a:endParaRPr>
          </a:p>
        </p:txBody>
      </p:sp>
      <p:sp>
        <p:nvSpPr>
          <p:cNvPr id="10" name="TextBox 9">
            <a:extLst>
              <a:ext uri="{FF2B5EF4-FFF2-40B4-BE49-F238E27FC236}">
                <a16:creationId xmlns:a16="http://schemas.microsoft.com/office/drawing/2014/main" id="{920F20B4-D421-4B82-AB65-3A04407763A9}"/>
              </a:ext>
            </a:extLst>
          </p:cNvPr>
          <p:cNvSpPr txBox="1"/>
          <p:nvPr/>
        </p:nvSpPr>
        <p:spPr>
          <a:xfrm>
            <a:off x="444212" y="1569479"/>
            <a:ext cx="11087387" cy="677108"/>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hlinkClick r:id="rId3">
                  <a:extLst>
                    <a:ext uri="{A12FA001-AC4F-418D-AE19-62706E023703}">
                      <ahyp:hlinkClr xmlns:ahyp="http://schemas.microsoft.com/office/drawing/2018/hyperlinkcolor" val="tx"/>
                    </a:ext>
                  </a:extLst>
                </a:hlinkClick>
              </a:rPr>
              <a:t>https://support.panopto.com/s/article/Edit-a-Video</a:t>
            </a:r>
            <a:r>
              <a:rPr lang="en-GB" sz="2000" b="1" dirty="0">
                <a:solidFill>
                  <a:schemeClr val="bg1"/>
                </a:solidFill>
                <a:latin typeface="Gotham Narrow Light"/>
              </a:rPr>
              <a:t> </a:t>
            </a:r>
            <a:endParaRPr lang="en-US" b="1" dirty="0">
              <a:solidFill>
                <a:schemeClr val="bg1"/>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3074" name="Picture 2" descr="User-added image">
            <a:extLst>
              <a:ext uri="{FF2B5EF4-FFF2-40B4-BE49-F238E27FC236}">
                <a16:creationId xmlns:a16="http://schemas.microsoft.com/office/drawing/2014/main" id="{6B82EE4C-FFDB-4615-BD7F-F4DA22387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46" y="2246587"/>
            <a:ext cx="10340517" cy="391146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F8F24A98-39D0-7442-B5FD-1C748E8A80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5834" y="-331970"/>
            <a:ext cx="3346886" cy="2231257"/>
          </a:xfrm>
          <a:prstGeom prst="rect">
            <a:avLst/>
          </a:prstGeom>
        </p:spPr>
      </p:pic>
      <p:pic>
        <p:nvPicPr>
          <p:cNvPr id="7" name="Picture 6" descr="A picture containing text, vector graphics, sign&#10;&#10;Description automatically generated">
            <a:extLst>
              <a:ext uri="{FF2B5EF4-FFF2-40B4-BE49-F238E27FC236}">
                <a16:creationId xmlns:a16="http://schemas.microsoft.com/office/drawing/2014/main" id="{CF3103F1-41DA-FE4F-9859-8C47C9E0AEE1}"/>
              </a:ext>
            </a:extLst>
          </p:cNvPr>
          <p:cNvPicPr>
            <a:picLocks noChangeAspect="1"/>
          </p:cNvPicPr>
          <p:nvPr/>
        </p:nvPicPr>
        <p:blipFill>
          <a:blip r:embed="rId7"/>
          <a:stretch>
            <a:fillRect/>
          </a:stretch>
        </p:blipFill>
        <p:spPr>
          <a:xfrm>
            <a:off x="322290" y="3979724"/>
            <a:ext cx="2878276" cy="2878276"/>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A197B862-769E-CF49-9CFB-5C0415D0C904}"/>
              </a:ext>
            </a:extLst>
          </p:cNvPr>
          <p:cNvPicPr>
            <a:picLocks noChangeAspect="1"/>
          </p:cNvPicPr>
          <p:nvPr/>
        </p:nvPicPr>
        <p:blipFill>
          <a:blip r:embed="rId8"/>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3209296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279" y="1887893"/>
            <a:ext cx="11191442" cy="4330017"/>
          </a:xfrm>
        </p:spPr>
        <p:txBody>
          <a:bodyPr/>
          <a:lstStyle/>
          <a:p>
            <a:r>
              <a:rPr lang="en-US" sz="4000" dirty="0">
                <a:solidFill>
                  <a:schemeClr val="bg1"/>
                </a:solidFill>
              </a:rPr>
              <a:t>Support and Resources</a:t>
            </a:r>
          </a:p>
          <a:p>
            <a:endParaRPr lang="en-US" sz="4000" dirty="0"/>
          </a:p>
          <a:p>
            <a:endParaRPr lang="en-US" sz="3200" dirty="0"/>
          </a:p>
        </p:txBody>
      </p:sp>
      <p:pic>
        <p:nvPicPr>
          <p:cNvPr id="4" name="Picture 3" descr="A picture containing text&#10;&#10;Description automatically generated">
            <a:extLst>
              <a:ext uri="{FF2B5EF4-FFF2-40B4-BE49-F238E27FC236}">
                <a16:creationId xmlns:a16="http://schemas.microsoft.com/office/drawing/2014/main" id="{820CC587-F0BA-D241-902A-EF55657D001E}"/>
              </a:ext>
            </a:extLst>
          </p:cNvPr>
          <p:cNvPicPr>
            <a:picLocks noChangeAspect="1"/>
          </p:cNvPicPr>
          <p:nvPr/>
        </p:nvPicPr>
        <p:blipFill>
          <a:blip r:embed="rId3"/>
          <a:stretch>
            <a:fillRect/>
          </a:stretch>
        </p:blipFill>
        <p:spPr>
          <a:xfrm>
            <a:off x="6507480" y="2194560"/>
            <a:ext cx="4663440" cy="4663440"/>
          </a:xfrm>
          <a:prstGeom prst="rect">
            <a:avLst/>
          </a:prstGeom>
        </p:spPr>
      </p:pic>
    </p:spTree>
    <p:extLst>
      <p:ext uri="{BB962C8B-B14F-4D97-AF65-F5344CB8AC3E}">
        <p14:creationId xmlns:p14="http://schemas.microsoft.com/office/powerpoint/2010/main" val="3610984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0F20B4-D421-4B82-AB65-3A04407763A9}"/>
              </a:ext>
            </a:extLst>
          </p:cNvPr>
          <p:cNvSpPr txBox="1"/>
          <p:nvPr/>
        </p:nvSpPr>
        <p:spPr>
          <a:xfrm>
            <a:off x="660070" y="1079734"/>
            <a:ext cx="9132860" cy="4247317"/>
          </a:xfrm>
          <a:prstGeom prst="rect">
            <a:avLst/>
          </a:prstGeom>
          <a:noFill/>
        </p:spPr>
        <p:txBody>
          <a:bodyPr wrap="square" numCol="1" rtlCol="0">
            <a:spAutoFit/>
          </a:bodyPr>
          <a:lstStyle/>
          <a:p>
            <a:pPr marL="285750" indent="-285750" fontAlgn="t">
              <a:lnSpc>
                <a:spcPct val="150000"/>
              </a:lnSpc>
              <a:buFont typeface="Arial" panose="020B0604020202020204" pitchFamily="34" charset="0"/>
              <a:buChar char="•"/>
            </a:pPr>
            <a:r>
              <a:rPr lang="en-AU" b="1" dirty="0">
                <a:solidFill>
                  <a:schemeClr val="bg1"/>
                </a:solidFill>
                <a:latin typeface="Gotham Narrow Light"/>
              </a:rPr>
              <a:t>Western One Stop Studio is a custom-built lecture pod capture system designed to assist you to make short and simple, high quality lecture pods. It’s been designed in-house, here at Western Sydney by our Learning Futures team.</a:t>
            </a:r>
          </a:p>
          <a:p>
            <a:pPr marL="285750" indent="-285750" fontAlgn="t">
              <a:lnSpc>
                <a:spcPct val="150000"/>
              </a:lnSpc>
              <a:buFont typeface="Arial" panose="020B0604020202020204" pitchFamily="34" charset="0"/>
              <a:buChar char="•"/>
            </a:pPr>
            <a:r>
              <a:rPr lang="en-AU" b="1" dirty="0">
                <a:solidFill>
                  <a:schemeClr val="bg1"/>
                </a:solidFill>
                <a:latin typeface="Gotham Narrow Light"/>
              </a:rPr>
              <a:t>All you’ll need is your PowerPoint presentation and yourself, ready to record!</a:t>
            </a:r>
          </a:p>
          <a:p>
            <a:pPr fontAlgn="t">
              <a:lnSpc>
                <a:spcPct val="150000"/>
              </a:lnSpc>
            </a:pPr>
            <a:endParaRPr lang="en-AU" b="1" dirty="0">
              <a:solidFill>
                <a:schemeClr val="bg1"/>
              </a:solidFill>
              <a:latin typeface="Gotham Narrow Light"/>
            </a:endParaRPr>
          </a:p>
          <a:p>
            <a:pPr marL="285750" indent="-285750" fontAlgn="t">
              <a:lnSpc>
                <a:spcPct val="150000"/>
              </a:lnSpc>
              <a:buFont typeface="Arial" panose="020B0604020202020204" pitchFamily="34" charset="0"/>
              <a:buChar char="•"/>
            </a:pPr>
            <a:r>
              <a:rPr lang="en-AU" b="1" dirty="0">
                <a:solidFill>
                  <a:schemeClr val="bg1"/>
                </a:solidFill>
                <a:latin typeface="Gotham Narrow Light"/>
              </a:rPr>
              <a:t>For additional information and resources to assist you prepare for your WOS Recording please check out our website: </a:t>
            </a:r>
            <a:r>
              <a:rPr lang="en-AU" b="1" dirty="0">
                <a:solidFill>
                  <a:schemeClr val="bg1"/>
                </a:solidFill>
                <a:latin typeface="Gotham Narrow Light"/>
                <a:hlinkClick r:id="rId3">
                  <a:extLst>
                    <a:ext uri="{A12FA001-AC4F-418D-AE19-62706E023703}">
                      <ahyp:hlinkClr xmlns:ahyp="http://schemas.microsoft.com/office/drawing/2018/hyperlinkcolor" val="tx"/>
                    </a:ext>
                  </a:extLst>
                </a:hlinkClick>
              </a:rPr>
              <a:t>https://www.westernsydney.edu.au/digital_futures/dft/western_one_stop_studio</a:t>
            </a:r>
            <a:r>
              <a:rPr lang="en-AU" b="1" dirty="0">
                <a:solidFill>
                  <a:schemeClr val="bg1"/>
                </a:solidFill>
                <a:latin typeface="Gotham Narrow Light"/>
              </a:rPr>
              <a:t>  Or Google ‘WOS Studio’</a:t>
            </a:r>
          </a:p>
          <a:p>
            <a:pPr fontAlgn="t">
              <a:lnSpc>
                <a:spcPct val="150000"/>
              </a:lnSpc>
            </a:pPr>
            <a:endParaRPr lang="en-AU" b="1" dirty="0">
              <a:solidFill>
                <a:srgbClr val="000000"/>
              </a:solidFill>
              <a:latin typeface="Gotham Narrow Light"/>
            </a:endParaRPr>
          </a:p>
        </p:txBody>
      </p:sp>
      <p:pic>
        <p:nvPicPr>
          <p:cNvPr id="8" name="Picture 7">
            <a:extLst>
              <a:ext uri="{FF2B5EF4-FFF2-40B4-BE49-F238E27FC236}">
                <a16:creationId xmlns:a16="http://schemas.microsoft.com/office/drawing/2014/main" id="{96D99DDA-15D4-0041-8CD8-4F4360663527}"/>
              </a:ext>
            </a:extLst>
          </p:cNvPr>
          <p:cNvPicPr>
            <a:picLocks noChangeAspect="1"/>
          </p:cNvPicPr>
          <p:nvPr/>
        </p:nvPicPr>
        <p:blipFill>
          <a:blip r:embed="rId4"/>
          <a:stretch>
            <a:fillRect/>
          </a:stretch>
        </p:blipFill>
        <p:spPr>
          <a:xfrm>
            <a:off x="660070" y="533634"/>
            <a:ext cx="5765800" cy="546100"/>
          </a:xfrm>
          <a:prstGeom prst="rect">
            <a:avLst/>
          </a:prstGeom>
        </p:spPr>
      </p:pic>
      <p:sp>
        <p:nvSpPr>
          <p:cNvPr id="2" name="Title 1"/>
          <p:cNvSpPr>
            <a:spLocks noGrp="1"/>
          </p:cNvSpPr>
          <p:nvPr>
            <p:ph type="title"/>
          </p:nvPr>
        </p:nvSpPr>
        <p:spPr>
          <a:xfrm>
            <a:off x="5670130" y="666174"/>
            <a:ext cx="2093243" cy="734132"/>
          </a:xfrm>
        </p:spPr>
        <p:txBody>
          <a:bodyPr/>
          <a:lstStyle/>
          <a:p>
            <a:pPr algn="r"/>
            <a:r>
              <a:rPr lang="en-AU" sz="3200" b="1" dirty="0">
                <a:solidFill>
                  <a:schemeClr val="bg1"/>
                </a:solidFill>
                <a:latin typeface="Gotham Narrow Bold" pitchFamily="50" charset="0"/>
              </a:rPr>
              <a:t>(WOS)</a:t>
            </a:r>
            <a:endParaRPr lang="en-US" sz="3200" dirty="0">
              <a:solidFill>
                <a:schemeClr val="bg1"/>
              </a:solidFill>
            </a:endParaRPr>
          </a:p>
        </p:txBody>
      </p:sp>
      <p:pic>
        <p:nvPicPr>
          <p:cNvPr id="4" name="Picture 3">
            <a:extLst>
              <a:ext uri="{FF2B5EF4-FFF2-40B4-BE49-F238E27FC236}">
                <a16:creationId xmlns:a16="http://schemas.microsoft.com/office/drawing/2014/main" id="{D8144D90-F14D-F749-A4A0-4ADDCFE9CCD2}"/>
              </a:ext>
            </a:extLst>
          </p:cNvPr>
          <p:cNvPicPr>
            <a:picLocks noChangeAspect="1"/>
          </p:cNvPicPr>
          <p:nvPr/>
        </p:nvPicPr>
        <p:blipFill>
          <a:blip r:embed="rId5"/>
          <a:stretch>
            <a:fillRect/>
          </a:stretch>
        </p:blipFill>
        <p:spPr>
          <a:xfrm flipH="1">
            <a:off x="9325610" y="3991610"/>
            <a:ext cx="2866390" cy="2866390"/>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6D429CA-798F-A542-AF63-FBD59E5CC9E7}"/>
              </a:ext>
            </a:extLst>
          </p:cNvPr>
          <p:cNvPicPr>
            <a:picLocks noChangeAspect="1"/>
          </p:cNvPicPr>
          <p:nvPr/>
        </p:nvPicPr>
        <p:blipFill>
          <a:blip r:embed="rId6"/>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4075198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eLearning Support One to One (101)</a:t>
            </a:r>
            <a:br>
              <a:rPr lang="en-AU" sz="3200" dirty="0"/>
            </a:br>
            <a:endParaRPr lang="en-US" sz="3200" dirty="0"/>
          </a:p>
        </p:txBody>
      </p:sp>
      <p:sp>
        <p:nvSpPr>
          <p:cNvPr id="10" name="TextBox 9">
            <a:extLst>
              <a:ext uri="{FF2B5EF4-FFF2-40B4-BE49-F238E27FC236}">
                <a16:creationId xmlns:a16="http://schemas.microsoft.com/office/drawing/2014/main" id="{920F20B4-D421-4B82-AB65-3A04407763A9}"/>
              </a:ext>
            </a:extLst>
          </p:cNvPr>
          <p:cNvSpPr txBox="1"/>
          <p:nvPr/>
        </p:nvSpPr>
        <p:spPr>
          <a:xfrm>
            <a:off x="799901" y="1321139"/>
            <a:ext cx="5435930" cy="4524315"/>
          </a:xfrm>
          <a:prstGeom prst="rect">
            <a:avLst/>
          </a:prstGeom>
          <a:noFill/>
        </p:spPr>
        <p:txBody>
          <a:bodyPr wrap="square" numCol="1" rtlCol="0">
            <a:spAutoFit/>
          </a:bodyPr>
          <a:lstStyle/>
          <a:p>
            <a:r>
              <a:rPr lang="en-AU" b="1" dirty="0">
                <a:solidFill>
                  <a:schemeClr val="bg1"/>
                </a:solidFill>
                <a:latin typeface="Gotham Narrow Light"/>
              </a:rPr>
              <a:t>Would you like to learn more about vUWS Blackboard tools and functionalities to enhance teaching and learning experience?</a:t>
            </a:r>
          </a:p>
          <a:p>
            <a:endParaRPr lang="en-AU" b="1" dirty="0">
              <a:solidFill>
                <a:schemeClr val="bg1"/>
              </a:solidFill>
              <a:latin typeface="Gotham Narrow Light"/>
            </a:endParaRPr>
          </a:p>
          <a:p>
            <a:r>
              <a:rPr lang="en-AU" dirty="0">
                <a:solidFill>
                  <a:schemeClr val="bg1"/>
                </a:solidFill>
                <a:latin typeface="Gotham Narrow Light"/>
              </a:rPr>
              <a:t>Learning Futures team is now able to offer personalised one-on-one eLearning support session via a zoom appointment. If you have any vUWS related queries, a member of our eLearning support team will support you through a tailored session specific to your needs.</a:t>
            </a:r>
          </a:p>
          <a:p>
            <a:endParaRPr lang="en-AU" dirty="0">
              <a:solidFill>
                <a:schemeClr val="bg1"/>
              </a:solidFill>
              <a:latin typeface="Gotham Narrow Light"/>
            </a:endParaRPr>
          </a:p>
          <a:p>
            <a:r>
              <a:rPr lang="en-AU" dirty="0">
                <a:solidFill>
                  <a:schemeClr val="bg1"/>
                </a:solidFill>
                <a:latin typeface="Gotham Narrow Light"/>
              </a:rPr>
              <a:t>Book a session today using our online form </a:t>
            </a:r>
            <a:r>
              <a:rPr lang="en-AU" dirty="0">
                <a:solidFill>
                  <a:schemeClr val="bg1"/>
                </a:solidFill>
                <a:latin typeface="Gotham Narrow Light"/>
                <a:hlinkClick r:id="rId3">
                  <a:extLst>
                    <a:ext uri="{A12FA001-AC4F-418D-AE19-62706E023703}">
                      <ahyp:hlinkClr xmlns:ahyp="http://schemas.microsoft.com/office/drawing/2018/hyperlinkcolor" val="tx"/>
                    </a:ext>
                  </a:extLst>
                </a:hlinkClick>
              </a:rPr>
              <a:t>https://forms.gle/23UoDvsvSoybqHgZ6</a:t>
            </a:r>
            <a:endParaRPr lang="en-AU" dirty="0">
              <a:solidFill>
                <a:schemeClr val="bg1"/>
              </a:solidFill>
              <a:latin typeface="Gotham Narrow Light"/>
            </a:endParaRPr>
          </a:p>
          <a:p>
            <a:endParaRPr lang="en-AU" dirty="0">
              <a:solidFill>
                <a:schemeClr val="bg1"/>
              </a:solidFill>
              <a:latin typeface="Gotham Narrow Light"/>
            </a:endParaRPr>
          </a:p>
          <a:p>
            <a:r>
              <a:rPr lang="en-AU" dirty="0">
                <a:solidFill>
                  <a:schemeClr val="bg1"/>
                </a:solidFill>
                <a:latin typeface="Gotham Narrow Light"/>
              </a:rPr>
              <a:t>If you have any additional queries, our contact email is  </a:t>
            </a:r>
            <a:r>
              <a:rPr lang="en-AU" dirty="0">
                <a:solidFill>
                  <a:schemeClr val="bg1"/>
                </a:solidFill>
                <a:latin typeface="Gotham Narrow Light"/>
                <a:hlinkClick r:id="rId4">
                  <a:extLst>
                    <a:ext uri="{A12FA001-AC4F-418D-AE19-62706E023703}">
                      <ahyp:hlinkClr xmlns:ahyp="http://schemas.microsoft.com/office/drawing/2018/hyperlinkcolor" val="tx"/>
                    </a:ext>
                  </a:extLst>
                </a:hlinkClick>
              </a:rPr>
              <a:t>elearning@westernsydney.edu.au</a:t>
            </a:r>
            <a:endParaRPr lang="en-AU" dirty="0">
              <a:solidFill>
                <a:schemeClr val="bg1"/>
              </a:solidFill>
              <a:latin typeface="Gotham Narrow Light"/>
            </a:endParaRPr>
          </a:p>
        </p:txBody>
      </p:sp>
      <p:pic>
        <p:nvPicPr>
          <p:cNvPr id="4" name="Picture 3" descr="A person sitting in front of a computer&#10;&#10;Description automatically generated">
            <a:extLst>
              <a:ext uri="{FF2B5EF4-FFF2-40B4-BE49-F238E27FC236}">
                <a16:creationId xmlns:a16="http://schemas.microsoft.com/office/drawing/2014/main" id="{4B2B280A-B3AA-8C4C-8CA2-F3A8227307EE}"/>
              </a:ext>
            </a:extLst>
          </p:cNvPr>
          <p:cNvPicPr>
            <a:picLocks noChangeAspect="1"/>
          </p:cNvPicPr>
          <p:nvPr/>
        </p:nvPicPr>
        <p:blipFill>
          <a:blip r:embed="rId5"/>
          <a:stretch>
            <a:fillRect/>
          </a:stretch>
        </p:blipFill>
        <p:spPr>
          <a:xfrm>
            <a:off x="6235831" y="1617023"/>
            <a:ext cx="5435930" cy="3623953"/>
          </a:xfrm>
          <a:prstGeom prst="rect">
            <a:avLst/>
          </a:prstGeom>
        </p:spPr>
      </p:pic>
      <p:pic>
        <p:nvPicPr>
          <p:cNvPr id="5" name="Picture 4" descr="A picture containing text, flower, plant&#10;&#10;Description automatically generated">
            <a:extLst>
              <a:ext uri="{FF2B5EF4-FFF2-40B4-BE49-F238E27FC236}">
                <a16:creationId xmlns:a16="http://schemas.microsoft.com/office/drawing/2014/main" id="{4A509B46-C0A9-3D45-9831-E6AD2DD81081}"/>
              </a:ext>
            </a:extLst>
          </p:cNvPr>
          <p:cNvPicPr>
            <a:picLocks noChangeAspect="1"/>
          </p:cNvPicPr>
          <p:nvPr/>
        </p:nvPicPr>
        <p:blipFill>
          <a:blip r:embed="rId6"/>
          <a:stretch>
            <a:fillRect/>
          </a:stretch>
        </p:blipFill>
        <p:spPr>
          <a:xfrm>
            <a:off x="7631857" y="4330700"/>
            <a:ext cx="2527300" cy="25273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5C18907-FF15-604E-8431-BC3E5BFD0C5D}"/>
              </a:ext>
            </a:extLst>
          </p:cNvPr>
          <p:cNvPicPr>
            <a:picLocks noChangeAspect="1"/>
          </p:cNvPicPr>
          <p:nvPr/>
        </p:nvPicPr>
        <p:blipFill>
          <a:blip r:embed="rId7"/>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302701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C7636C-94F9-9346-95A5-CD08FA72EBEA}"/>
              </a:ext>
            </a:extLst>
          </p:cNvPr>
          <p:cNvPicPr>
            <a:picLocks noChangeAspect="1"/>
          </p:cNvPicPr>
          <p:nvPr/>
        </p:nvPicPr>
        <p:blipFill>
          <a:blip r:embed="rId3"/>
          <a:stretch>
            <a:fillRect/>
          </a:stretch>
        </p:blipFill>
        <p:spPr>
          <a:xfrm>
            <a:off x="369879" y="1457612"/>
            <a:ext cx="5630562" cy="5036977"/>
          </a:xfrm>
          <a:prstGeom prst="rect">
            <a:avLst/>
          </a:prstGeom>
        </p:spPr>
      </p:pic>
      <p:sp>
        <p:nvSpPr>
          <p:cNvPr id="42" name="Title 1"/>
          <p:cNvSpPr txBox="1">
            <a:spLocks/>
          </p:cNvSpPr>
          <p:nvPr/>
        </p:nvSpPr>
        <p:spPr>
          <a:xfrm>
            <a:off x="3448335" y="579962"/>
            <a:ext cx="5515233" cy="1088418"/>
          </a:xfrm>
          <a:prstGeom prst="rect">
            <a:avLst/>
          </a:prstGeom>
        </p:spPr>
        <p:txBody>
          <a:bodyPr>
            <a:normAutofit fontScale="97500"/>
          </a:bodyPr>
          <a:lstStyle>
            <a:lvl1pPr marL="0" marR="0" indent="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mj-lt"/>
                <a:ea typeface="Bebas"/>
                <a:cs typeface="Bebas"/>
                <a:sym typeface="Bebas"/>
              </a:defRPr>
            </a:lvl1pPr>
            <a:lvl2pPr marL="0" marR="0" indent="228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2pPr>
            <a:lvl3pPr marL="0" marR="0" indent="457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3pPr>
            <a:lvl4pPr marL="0" marR="0" indent="685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4pPr>
            <a:lvl5pPr marL="0" marR="0" indent="9144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5pPr>
            <a:lvl6pPr marL="0" marR="0" indent="11430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6pPr>
            <a:lvl7pPr marL="0" marR="0" indent="1371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7pPr>
            <a:lvl8pPr marL="0" marR="0" indent="1600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8pPr>
            <a:lvl9pPr marL="0" marR="0" indent="1828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9pPr>
          </a:lstStyle>
          <a:p>
            <a:pPr defTabSz="412750">
              <a:defRPr/>
            </a:pPr>
            <a:r>
              <a:rPr lang="en-AU" sz="5050" kern="0" dirty="0">
                <a:solidFill>
                  <a:schemeClr val="bg1"/>
                </a:solidFill>
              </a:rPr>
              <a:t>Additional Resources</a:t>
            </a:r>
          </a:p>
        </p:txBody>
      </p:sp>
      <p:sp>
        <p:nvSpPr>
          <p:cNvPr id="44" name="Text Placeholder 3"/>
          <p:cNvSpPr>
            <a:spLocks noGrp="1"/>
          </p:cNvSpPr>
          <p:nvPr>
            <p:ph type="body" sz="quarter" idx="4294967295"/>
          </p:nvPr>
        </p:nvSpPr>
        <p:spPr>
          <a:xfrm>
            <a:off x="6398367" y="1467424"/>
            <a:ext cx="5361060" cy="4305700"/>
          </a:xfrm>
          <a:prstGeom prst="rect">
            <a:avLst/>
          </a:prstGeom>
        </p:spPr>
        <p:txBody>
          <a:bodyPr>
            <a:noAutofit/>
          </a:bodyPr>
          <a:lstStyle/>
          <a:p>
            <a:pPr lvl="2">
              <a:lnSpc>
                <a:spcPct val="150000"/>
              </a:lnSpc>
            </a:pPr>
            <a:r>
              <a:rPr lang="en-AU" sz="2000" b="1" dirty="0">
                <a:solidFill>
                  <a:schemeClr val="bg1"/>
                </a:solidFill>
                <a:latin typeface="Gotham Narrow Light"/>
                <a:ea typeface="+mn-ea"/>
                <a:cs typeface="+mn-cs"/>
              </a:rPr>
              <a:t>Training</a:t>
            </a:r>
          </a:p>
          <a:p>
            <a:pPr marL="342900" indent="-342900">
              <a:buFont typeface="Arial" panose="020B0604020202020204" pitchFamily="34" charset="0"/>
              <a:buChar char="•"/>
            </a:pPr>
            <a:r>
              <a:rPr lang="en-AU" dirty="0">
                <a:solidFill>
                  <a:schemeClr val="bg1"/>
                </a:solidFill>
                <a:latin typeface="Gotham Narrow Light"/>
              </a:rPr>
              <a:t>Upcoming Sessions </a:t>
            </a:r>
          </a:p>
          <a:p>
            <a:pPr marL="342900" indent="-342900">
              <a:buFont typeface="Arial" panose="020B0604020202020204" pitchFamily="34" charset="0"/>
              <a:buChar char="•"/>
            </a:pPr>
            <a:r>
              <a:rPr lang="en-AU" dirty="0">
                <a:solidFill>
                  <a:schemeClr val="bg1"/>
                </a:solidFill>
                <a:latin typeface="Gotham Narrow Light"/>
              </a:rPr>
              <a:t>Recorded Sessions </a:t>
            </a:r>
          </a:p>
          <a:p>
            <a:pPr marL="342900" indent="-342900">
              <a:buFont typeface="Arial" panose="020B0604020202020204" pitchFamily="34" charset="0"/>
              <a:buChar char="•"/>
            </a:pPr>
            <a:r>
              <a:rPr lang="en-AU" dirty="0" err="1">
                <a:solidFill>
                  <a:schemeClr val="bg1"/>
                </a:solidFill>
                <a:latin typeface="Gotham Narrow Light"/>
              </a:rPr>
              <a:t>eLearnathon</a:t>
            </a:r>
            <a:r>
              <a:rPr lang="en-AU" dirty="0">
                <a:solidFill>
                  <a:schemeClr val="bg1"/>
                </a:solidFill>
                <a:latin typeface="Gotham Narrow Light"/>
              </a:rPr>
              <a:t> page – Where you will find the PowerPoint slides</a:t>
            </a:r>
          </a:p>
          <a:p>
            <a:pPr marL="342900" indent="-342900">
              <a:buFont typeface="Arial" panose="020B0604020202020204" pitchFamily="34" charset="0"/>
              <a:buChar char="•"/>
            </a:pPr>
            <a:endParaRPr lang="en-AU" b="1" dirty="0">
              <a:solidFill>
                <a:schemeClr val="bg1"/>
              </a:solidFill>
              <a:latin typeface="Gotham Narrow Light"/>
            </a:endParaRPr>
          </a:p>
          <a:p>
            <a:r>
              <a:rPr lang="en-AU" b="1" dirty="0">
                <a:solidFill>
                  <a:schemeClr val="bg1"/>
                </a:solidFill>
                <a:latin typeface="Gotham Narrow Light"/>
              </a:rPr>
              <a:t>Support </a:t>
            </a:r>
          </a:p>
          <a:p>
            <a:pPr marL="342900" indent="-342900">
              <a:buFont typeface="Arial" panose="020B0604020202020204" pitchFamily="34" charset="0"/>
              <a:buChar char="•"/>
            </a:pPr>
            <a:r>
              <a:rPr lang="en-AU" dirty="0">
                <a:solidFill>
                  <a:schemeClr val="bg1"/>
                </a:solidFill>
                <a:latin typeface="Gotham Narrow Light"/>
              </a:rPr>
              <a:t>Contact </a:t>
            </a:r>
            <a:r>
              <a:rPr lang="en-AU" dirty="0">
                <a:solidFill>
                  <a:schemeClr val="bg1"/>
                </a:solidFill>
                <a:latin typeface="Gotham Narrow Light"/>
                <a:hlinkClick r:id="rId4">
                  <a:extLst>
                    <a:ext uri="{A12FA001-AC4F-418D-AE19-62706E023703}">
                      <ahyp:hlinkClr xmlns:ahyp="http://schemas.microsoft.com/office/drawing/2018/hyperlinkcolor" val="tx"/>
                    </a:ext>
                  </a:extLst>
                </a:hlinkClick>
              </a:rPr>
              <a:t>elearning@westernsydney.edu.au</a:t>
            </a:r>
            <a:r>
              <a:rPr lang="en-AU" dirty="0">
                <a:solidFill>
                  <a:schemeClr val="bg1"/>
                </a:solidFill>
                <a:latin typeface="Gotham Narrow Light"/>
              </a:rPr>
              <a:t> </a:t>
            </a:r>
          </a:p>
          <a:p>
            <a:pPr lvl="2">
              <a:lnSpc>
                <a:spcPct val="150000"/>
              </a:lnSpc>
            </a:pPr>
            <a:endParaRPr lang="en-AU" sz="2400" dirty="0">
              <a:solidFill>
                <a:schemeClr val="accent1"/>
              </a:solidFill>
              <a:latin typeface="Chronicle Text G1 Bold" pitchFamily="50" charset="0"/>
            </a:endParaRPr>
          </a:p>
          <a:p>
            <a:pPr marL="342900" indent="-342900">
              <a:lnSpc>
                <a:spcPct val="150000"/>
              </a:lnSpc>
              <a:buFont typeface="Arial" panose="020B0604020202020204" pitchFamily="34" charset="0"/>
              <a:buChar char="•"/>
            </a:pPr>
            <a:endParaRPr lang="en-AU" sz="900" dirty="0">
              <a:hlinkClick r:id="rId5"/>
            </a:endParaRPr>
          </a:p>
          <a:p>
            <a:pPr>
              <a:lnSpc>
                <a:spcPct val="150000"/>
              </a:lnSpc>
            </a:pPr>
            <a:r>
              <a:rPr lang="en-AU" dirty="0">
                <a:solidFill>
                  <a:schemeClr val="tx1">
                    <a:lumMod val="75000"/>
                    <a:lumOff val="25000"/>
                  </a:schemeClr>
                </a:solidFill>
              </a:rPr>
              <a:t>	</a:t>
            </a:r>
          </a:p>
          <a:p>
            <a:pPr>
              <a:lnSpc>
                <a:spcPct val="150000"/>
              </a:lnSpc>
            </a:pPr>
            <a:r>
              <a:rPr lang="en-AU" dirty="0">
                <a:solidFill>
                  <a:schemeClr val="tx1">
                    <a:lumMod val="75000"/>
                    <a:lumOff val="25000"/>
                  </a:schemeClr>
                </a:solidFill>
              </a:rPr>
              <a:t>	</a:t>
            </a:r>
            <a:endParaRPr lang="en-AU" sz="800" dirty="0">
              <a:hlinkClick r:id="" action="ppaction://noaction"/>
            </a:endParaRPr>
          </a:p>
          <a:p>
            <a:pPr>
              <a:lnSpc>
                <a:spcPct val="150000"/>
              </a:lnSpc>
            </a:pPr>
            <a:endParaRPr lang="en-AU" dirty="0">
              <a:solidFill>
                <a:schemeClr val="tx1">
                  <a:lumMod val="75000"/>
                  <a:lumOff val="25000"/>
                </a:schemeClr>
              </a:solidFill>
            </a:endParaRPr>
          </a:p>
          <a:p>
            <a:pPr>
              <a:lnSpc>
                <a:spcPct val="150000"/>
              </a:lnSpc>
            </a:pPr>
            <a:r>
              <a:rPr lang="en-AU" dirty="0">
                <a:solidFill>
                  <a:schemeClr val="tx1">
                    <a:lumMod val="75000"/>
                    <a:lumOff val="25000"/>
                  </a:schemeClr>
                </a:solidFill>
              </a:rPr>
              <a:t>	</a:t>
            </a:r>
            <a:endParaRPr lang="en-AU" dirty="0"/>
          </a:p>
          <a:p>
            <a:pPr marL="342900" indent="-342900">
              <a:lnSpc>
                <a:spcPct val="150000"/>
              </a:lnSpc>
              <a:buFont typeface="Arial" panose="020B0604020202020204" pitchFamily="34" charset="0"/>
              <a:buChar char="•"/>
            </a:pPr>
            <a:endParaRPr lang="en-AU" dirty="0"/>
          </a:p>
        </p:txBody>
      </p:sp>
      <p:pic>
        <p:nvPicPr>
          <p:cNvPr id="3" name="Picture 2" descr="A picture containing text&#10;&#10;Description automatically generated">
            <a:extLst>
              <a:ext uri="{FF2B5EF4-FFF2-40B4-BE49-F238E27FC236}">
                <a16:creationId xmlns:a16="http://schemas.microsoft.com/office/drawing/2014/main" id="{2966D041-1F8A-AF40-B5C4-0A68D6F0B4B3}"/>
              </a:ext>
            </a:extLst>
          </p:cNvPr>
          <p:cNvPicPr>
            <a:picLocks noChangeAspect="1"/>
          </p:cNvPicPr>
          <p:nvPr/>
        </p:nvPicPr>
        <p:blipFill>
          <a:blip r:embed="rId6"/>
          <a:stretch>
            <a:fillRect/>
          </a:stretch>
        </p:blipFill>
        <p:spPr>
          <a:xfrm>
            <a:off x="-62378" y="3610462"/>
            <a:ext cx="3247538" cy="3247538"/>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0F06B586-01E8-1F4F-849E-ACC8F8646DC7}"/>
              </a:ext>
            </a:extLst>
          </p:cNvPr>
          <p:cNvPicPr>
            <a:picLocks noChangeAspect="1"/>
          </p:cNvPicPr>
          <p:nvPr/>
        </p:nvPicPr>
        <p:blipFill>
          <a:blip r:embed="rId7"/>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5054743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Zoom Chat – Attendance </a:t>
            </a:r>
            <a:br>
              <a:rPr lang="en-AU" sz="3200" dirty="0"/>
            </a:br>
            <a:endParaRPr lang="en-US" sz="3200" dirty="0"/>
          </a:p>
        </p:txBody>
      </p:sp>
      <p:sp>
        <p:nvSpPr>
          <p:cNvPr id="10" name="TextBox 9">
            <a:extLst>
              <a:ext uri="{FF2B5EF4-FFF2-40B4-BE49-F238E27FC236}">
                <a16:creationId xmlns:a16="http://schemas.microsoft.com/office/drawing/2014/main" id="{920F20B4-D421-4B82-AB65-3A04407763A9}"/>
              </a:ext>
            </a:extLst>
          </p:cNvPr>
          <p:cNvSpPr txBox="1"/>
          <p:nvPr/>
        </p:nvSpPr>
        <p:spPr>
          <a:xfrm>
            <a:off x="799901" y="1321139"/>
            <a:ext cx="3296611" cy="2246769"/>
          </a:xfrm>
          <a:prstGeom prst="rect">
            <a:avLst/>
          </a:prstGeom>
          <a:noFill/>
        </p:spPr>
        <p:txBody>
          <a:bodyPr wrap="square" numCol="1" rtlCol="0">
            <a:spAutoFit/>
          </a:bodyPr>
          <a:lstStyle/>
          <a:p>
            <a:r>
              <a:rPr lang="en-AU" sz="2800" b="1" dirty="0">
                <a:solidFill>
                  <a:schemeClr val="bg1"/>
                </a:solidFill>
                <a:latin typeface="Gotham Narrow Light"/>
              </a:rPr>
              <a:t>Before we begin: </a:t>
            </a:r>
          </a:p>
          <a:p>
            <a:pPr marL="285750" indent="-285750">
              <a:buFont typeface="Arial" panose="020B0604020202020204" pitchFamily="34" charset="0"/>
              <a:buChar char="•"/>
            </a:pPr>
            <a:r>
              <a:rPr lang="en-AU" sz="2800" dirty="0">
                <a:solidFill>
                  <a:schemeClr val="bg1"/>
                </a:solidFill>
                <a:latin typeface="Gotham Narrow Light"/>
              </a:rPr>
              <a:t>Enter your Full name, School and email into the Zoom chat </a:t>
            </a:r>
            <a:r>
              <a:rPr lang="en-AU" sz="2800" b="1" dirty="0">
                <a:solidFill>
                  <a:schemeClr val="bg1"/>
                </a:solidFill>
                <a:latin typeface="Gotham Narrow Light"/>
              </a:rPr>
              <a:t> </a:t>
            </a:r>
            <a:endParaRPr lang="en-AU" sz="2800" dirty="0">
              <a:solidFill>
                <a:schemeClr val="bg1"/>
              </a:solidFill>
              <a:latin typeface="Gotham Narrow Light"/>
            </a:endParaRPr>
          </a:p>
        </p:txBody>
      </p:sp>
      <p:pic>
        <p:nvPicPr>
          <p:cNvPr id="5" name="Picture 4">
            <a:extLst>
              <a:ext uri="{FF2B5EF4-FFF2-40B4-BE49-F238E27FC236}">
                <a16:creationId xmlns:a16="http://schemas.microsoft.com/office/drawing/2014/main" id="{1C4445B6-286C-485C-8788-29DAC5A02F39}"/>
              </a:ext>
            </a:extLst>
          </p:cNvPr>
          <p:cNvPicPr>
            <a:picLocks noChangeAspect="1"/>
          </p:cNvPicPr>
          <p:nvPr/>
        </p:nvPicPr>
        <p:blipFill>
          <a:blip r:embed="rId3"/>
          <a:stretch>
            <a:fillRect/>
          </a:stretch>
        </p:blipFill>
        <p:spPr>
          <a:xfrm>
            <a:off x="4260307" y="1254584"/>
            <a:ext cx="7392063" cy="4921974"/>
          </a:xfrm>
          <a:prstGeom prst="rect">
            <a:avLst/>
          </a:prstGeom>
        </p:spPr>
      </p:pic>
      <p:sp>
        <p:nvSpPr>
          <p:cNvPr id="6" name="Rectangle 5">
            <a:extLst>
              <a:ext uri="{FF2B5EF4-FFF2-40B4-BE49-F238E27FC236}">
                <a16:creationId xmlns:a16="http://schemas.microsoft.com/office/drawing/2014/main" id="{58D2465B-C15B-40D7-957E-31C08A20F21B}"/>
              </a:ext>
            </a:extLst>
          </p:cNvPr>
          <p:cNvSpPr/>
          <p:nvPr/>
        </p:nvSpPr>
        <p:spPr>
          <a:xfrm>
            <a:off x="5448499" y="3209351"/>
            <a:ext cx="3329741" cy="1023257"/>
          </a:xfrm>
          <a:prstGeom prst="rect">
            <a:avLst/>
          </a:prstGeom>
          <a:solidFill>
            <a:srgbClr val="27272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15DCC52B-9AC8-456C-AE2A-C1ACCBDE33C7}"/>
              </a:ext>
            </a:extLst>
          </p:cNvPr>
          <p:cNvSpPr/>
          <p:nvPr/>
        </p:nvSpPr>
        <p:spPr>
          <a:xfrm>
            <a:off x="7204809" y="5684452"/>
            <a:ext cx="713895" cy="720301"/>
          </a:xfrm>
          <a:prstGeom prst="ellipse">
            <a:avLst/>
          </a:prstGeom>
          <a:noFill/>
          <a:ln w="38100" cap="flat">
            <a:solidFill>
              <a:schemeClr val="accent1"/>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81B07078-ABE5-423A-8712-7117CCBA40BA}"/>
              </a:ext>
            </a:extLst>
          </p:cNvPr>
          <p:cNvSpPr/>
          <p:nvPr/>
        </p:nvSpPr>
        <p:spPr>
          <a:xfrm>
            <a:off x="9232112" y="5216033"/>
            <a:ext cx="2584053" cy="1188720"/>
          </a:xfrm>
          <a:prstGeom prst="ellipse">
            <a:avLst/>
          </a:prstGeom>
          <a:noFill/>
          <a:ln w="38100" cap="flat">
            <a:solidFill>
              <a:schemeClr val="accent1"/>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9" name="Picture 8" descr="Text&#10;&#10;Description automatically generated with medium confidence">
            <a:extLst>
              <a:ext uri="{FF2B5EF4-FFF2-40B4-BE49-F238E27FC236}">
                <a16:creationId xmlns:a16="http://schemas.microsoft.com/office/drawing/2014/main" id="{495F15FA-5731-6246-86F3-8A998BC5F6B2}"/>
              </a:ext>
            </a:extLst>
          </p:cNvPr>
          <p:cNvPicPr>
            <a:picLocks noChangeAspect="1"/>
          </p:cNvPicPr>
          <p:nvPr/>
        </p:nvPicPr>
        <p:blipFill>
          <a:blip r:embed="rId4"/>
          <a:stretch>
            <a:fillRect/>
          </a:stretch>
        </p:blipFill>
        <p:spPr>
          <a:xfrm>
            <a:off x="10386663" y="350863"/>
            <a:ext cx="1244600" cy="584200"/>
          </a:xfrm>
          <a:prstGeom prst="rect">
            <a:avLst/>
          </a:prstGeom>
        </p:spPr>
      </p:pic>
      <p:pic>
        <p:nvPicPr>
          <p:cNvPr id="4" name="Picture 3" descr="Logo&#10;&#10;Description automatically generated">
            <a:extLst>
              <a:ext uri="{FF2B5EF4-FFF2-40B4-BE49-F238E27FC236}">
                <a16:creationId xmlns:a16="http://schemas.microsoft.com/office/drawing/2014/main" id="{DDF8742D-7A80-0846-9DE8-7318CC32F7EF}"/>
              </a:ext>
            </a:extLst>
          </p:cNvPr>
          <p:cNvPicPr>
            <a:picLocks noChangeAspect="1"/>
          </p:cNvPicPr>
          <p:nvPr/>
        </p:nvPicPr>
        <p:blipFill>
          <a:blip r:embed="rId5"/>
          <a:stretch>
            <a:fillRect/>
          </a:stretch>
        </p:blipFill>
        <p:spPr>
          <a:xfrm>
            <a:off x="660070" y="3630747"/>
            <a:ext cx="2527300" cy="2527300"/>
          </a:xfrm>
          <a:prstGeom prst="rect">
            <a:avLst/>
          </a:prstGeom>
        </p:spPr>
      </p:pic>
    </p:spTree>
    <p:extLst>
      <p:ext uri="{BB962C8B-B14F-4D97-AF65-F5344CB8AC3E}">
        <p14:creationId xmlns:p14="http://schemas.microsoft.com/office/powerpoint/2010/main" val="3024979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279" y="1887893"/>
            <a:ext cx="11191442" cy="4330017"/>
          </a:xfrm>
        </p:spPr>
        <p:txBody>
          <a:bodyPr/>
          <a:lstStyle/>
          <a:p>
            <a:r>
              <a:rPr lang="en-US" sz="4000" dirty="0">
                <a:solidFill>
                  <a:schemeClr val="bg1"/>
                </a:solidFill>
              </a:rPr>
              <a:t>Questions</a:t>
            </a:r>
          </a:p>
          <a:p>
            <a:endParaRPr lang="en-US" sz="4000" dirty="0"/>
          </a:p>
          <a:p>
            <a:endParaRPr lang="en-US" sz="3200" dirty="0"/>
          </a:p>
        </p:txBody>
      </p:sp>
      <p:pic>
        <p:nvPicPr>
          <p:cNvPr id="4" name="Picture 3" descr="A picture containing logo&#10;&#10;Description automatically generated">
            <a:extLst>
              <a:ext uri="{FF2B5EF4-FFF2-40B4-BE49-F238E27FC236}">
                <a16:creationId xmlns:a16="http://schemas.microsoft.com/office/drawing/2014/main" id="{7C7D0E12-0975-F74B-AEB6-BB8152BDF616}"/>
              </a:ext>
            </a:extLst>
          </p:cNvPr>
          <p:cNvPicPr>
            <a:picLocks noChangeAspect="1"/>
          </p:cNvPicPr>
          <p:nvPr/>
        </p:nvPicPr>
        <p:blipFill>
          <a:blip r:embed="rId3"/>
          <a:stretch>
            <a:fillRect/>
          </a:stretch>
        </p:blipFill>
        <p:spPr>
          <a:xfrm>
            <a:off x="4706076" y="731989"/>
            <a:ext cx="5394021" cy="5394021"/>
          </a:xfrm>
          <a:prstGeom prst="rect">
            <a:avLst/>
          </a:prstGeom>
        </p:spPr>
      </p:pic>
    </p:spTree>
    <p:extLst>
      <p:ext uri="{BB962C8B-B14F-4D97-AF65-F5344CB8AC3E}">
        <p14:creationId xmlns:p14="http://schemas.microsoft.com/office/powerpoint/2010/main" val="222201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0558" y="1668022"/>
            <a:ext cx="11191442" cy="4330017"/>
          </a:xfrm>
        </p:spPr>
        <p:txBody>
          <a:bodyPr/>
          <a:lstStyle/>
          <a:p>
            <a:r>
              <a:rPr lang="en-US" sz="4000" dirty="0">
                <a:solidFill>
                  <a:schemeClr val="bg1"/>
                </a:solidFill>
              </a:rPr>
              <a:t>Feedback</a:t>
            </a:r>
            <a:endParaRPr lang="en-US" sz="3200" dirty="0">
              <a:solidFill>
                <a:schemeClr val="bg1"/>
              </a:solidFill>
            </a:endParaRPr>
          </a:p>
        </p:txBody>
      </p:sp>
      <p:pic>
        <p:nvPicPr>
          <p:cNvPr id="8" name="Picture 7" descr="Graphical user interface&#10;&#10;Description automatically generated with medium confidence">
            <a:extLst>
              <a:ext uri="{FF2B5EF4-FFF2-40B4-BE49-F238E27FC236}">
                <a16:creationId xmlns:a16="http://schemas.microsoft.com/office/drawing/2014/main" id="{06886BBD-084F-614A-B5D5-155A1B7A1BF8}"/>
              </a:ext>
            </a:extLst>
          </p:cNvPr>
          <p:cNvPicPr>
            <a:picLocks noChangeAspect="1"/>
          </p:cNvPicPr>
          <p:nvPr/>
        </p:nvPicPr>
        <p:blipFill>
          <a:blip r:embed="rId3"/>
          <a:stretch>
            <a:fillRect/>
          </a:stretch>
        </p:blipFill>
        <p:spPr>
          <a:xfrm>
            <a:off x="5518150" y="1587398"/>
            <a:ext cx="4491264" cy="4491264"/>
          </a:xfrm>
          <a:prstGeom prst="rect">
            <a:avLst/>
          </a:prstGeom>
        </p:spPr>
      </p:pic>
    </p:spTree>
    <p:extLst>
      <p:ext uri="{BB962C8B-B14F-4D97-AF65-F5344CB8AC3E}">
        <p14:creationId xmlns:p14="http://schemas.microsoft.com/office/powerpoint/2010/main" val="143985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2" name="Title 1"/>
          <p:cNvSpPr txBox="1">
            <a:spLocks/>
          </p:cNvSpPr>
          <p:nvPr/>
        </p:nvSpPr>
        <p:spPr>
          <a:xfrm>
            <a:off x="443883" y="659017"/>
            <a:ext cx="10335906" cy="1088418"/>
          </a:xfrm>
          <a:prstGeom prst="rect">
            <a:avLst/>
          </a:prstGeom>
        </p:spPr>
        <p:txBody>
          <a:bodyPr>
            <a:normAutofit fontScale="97500"/>
          </a:bodyPr>
          <a:lstStyle>
            <a:lvl1pPr marL="0" marR="0" indent="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mj-lt"/>
                <a:ea typeface="Bebas"/>
                <a:cs typeface="Bebas"/>
                <a:sym typeface="Bebas"/>
              </a:defRPr>
            </a:lvl1pPr>
            <a:lvl2pPr marL="0" marR="0" indent="228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2pPr>
            <a:lvl3pPr marL="0" marR="0" indent="457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3pPr>
            <a:lvl4pPr marL="0" marR="0" indent="685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4pPr>
            <a:lvl5pPr marL="0" marR="0" indent="9144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5pPr>
            <a:lvl6pPr marL="0" marR="0" indent="11430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6pPr>
            <a:lvl7pPr marL="0" marR="0" indent="1371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7pPr>
            <a:lvl8pPr marL="0" marR="0" indent="1600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8pPr>
            <a:lvl9pPr marL="0" marR="0" indent="1828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9pPr>
          </a:lstStyle>
          <a:p>
            <a:pPr lvl="0" hangingPunct="1">
              <a:defRPr/>
            </a:pPr>
            <a:r>
              <a:rPr lang="en-AU" sz="5050" dirty="0">
                <a:solidFill>
                  <a:schemeClr val="bg1"/>
                </a:solidFill>
                <a:cs typeface="Arial" panose="020B0604020202020204" pitchFamily="34" charset="0"/>
              </a:rPr>
              <a:t>Tell us what you think!</a:t>
            </a:r>
            <a:endParaRPr lang="en-AU" sz="5050" kern="0" dirty="0">
              <a:solidFill>
                <a:schemeClr val="bg1"/>
              </a:solidFill>
            </a:endParaRPr>
          </a:p>
        </p:txBody>
      </p:sp>
      <p:sp>
        <p:nvSpPr>
          <p:cNvPr id="7" name="Content Placeholder 2"/>
          <p:cNvSpPr txBox="1">
            <a:spLocks/>
          </p:cNvSpPr>
          <p:nvPr/>
        </p:nvSpPr>
        <p:spPr>
          <a:xfrm>
            <a:off x="443883" y="1747435"/>
            <a:ext cx="5237826" cy="4047885"/>
          </a:xfrm>
          <a:prstGeom prst="rect">
            <a:avLst/>
          </a:prstGeom>
        </p:spPr>
        <p:txBody>
          <a:bodyPr>
            <a:normAutofit/>
          </a:bodyPr>
          <a:lstStyle>
            <a:lvl1pPr marL="0" marR="0" indent="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1pPr>
            <a:lvl2pPr marL="0" marR="0" indent="2286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2pPr>
            <a:lvl3pPr marL="0" marR="0" indent="4572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3pPr>
            <a:lvl4pPr marL="0" marR="0" indent="6858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4pPr>
            <a:lvl5pPr marL="0" marR="0" indent="9144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5pPr>
            <a:lvl6pPr marL="0" marR="0" indent="11430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6pPr>
            <a:lvl7pPr marL="0" marR="0" indent="13716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7pPr>
            <a:lvl8pPr marL="0" marR="0" indent="16002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8pPr>
            <a:lvl9pPr marL="0" marR="0" indent="18288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9pPr>
          </a:lstStyle>
          <a:p>
            <a:r>
              <a:rPr lang="en-AU" sz="2200" dirty="0">
                <a:solidFill>
                  <a:schemeClr val="bg1"/>
                </a:solidFill>
              </a:rPr>
              <a:t>Quick feedback form : </a:t>
            </a:r>
          </a:p>
          <a:p>
            <a:endParaRPr lang="en-AU" sz="2200" dirty="0">
              <a:solidFill>
                <a:schemeClr val="bg1"/>
              </a:solidFill>
            </a:endParaRPr>
          </a:p>
          <a:p>
            <a:r>
              <a:rPr lang="en-AU" sz="2200" dirty="0">
                <a:solidFill>
                  <a:schemeClr val="bg1"/>
                </a:solidFill>
              </a:rPr>
              <a:t>The URL in the chat. It should only take 2-3min (we promise!) </a:t>
            </a:r>
          </a:p>
          <a:p>
            <a:pPr hangingPunct="1"/>
            <a:endParaRPr lang="en-AU" sz="2200" dirty="0">
              <a:solidFill>
                <a:schemeClr val="bg1"/>
              </a:solidFill>
              <a:latin typeface="Gotham Narrow Book" pitchFamily="50" charset="0"/>
              <a:ea typeface="Times New Roman" panose="02020603050405020304" pitchFamily="18" charset="0"/>
              <a:cs typeface="Times New Roman" panose="02020603050405020304" pitchFamily="18" charset="0"/>
            </a:endParaRPr>
          </a:p>
          <a:p>
            <a:pPr hangingPunct="1"/>
            <a:endParaRPr lang="en-AU" sz="2200" dirty="0">
              <a:latin typeface="Arial" panose="020B0604020202020204" pitchFamily="34" charset="0"/>
              <a:cs typeface="Arial" panose="020B0604020202020204" pitchFamily="34" charset="0"/>
            </a:endParaRPr>
          </a:p>
          <a:p>
            <a:pPr hangingPunct="1"/>
            <a:endParaRPr lang="en-AU" sz="2200" dirty="0">
              <a:latin typeface="Arial" panose="020B0604020202020204" pitchFamily="34" charset="0"/>
              <a:cs typeface="Arial" panose="020B0604020202020204" pitchFamily="34" charset="0"/>
            </a:endParaRPr>
          </a:p>
        </p:txBody>
      </p:sp>
      <p:sp>
        <p:nvSpPr>
          <p:cNvPr id="9" name="Rectangle 8"/>
          <p:cNvSpPr/>
          <p:nvPr/>
        </p:nvSpPr>
        <p:spPr>
          <a:xfrm>
            <a:off x="2234755" y="5364433"/>
            <a:ext cx="9585257" cy="430887"/>
          </a:xfrm>
          <a:prstGeom prst="rect">
            <a:avLst/>
          </a:prstGeom>
        </p:spPr>
        <p:txBody>
          <a:bodyPr wrap="square">
            <a:spAutoFit/>
          </a:bodyPr>
          <a:lstStyle/>
          <a:p>
            <a:pPr algn="ctr"/>
            <a:r>
              <a:rPr lang="en-AU" sz="2200" dirty="0">
                <a:solidFill>
                  <a:schemeClr val="bg1"/>
                </a:solidFill>
              </a:rPr>
              <a:t>We actually use your feedback to fine-tune, create and schedule future workshops</a:t>
            </a:r>
          </a:p>
        </p:txBody>
      </p:sp>
      <p:pic>
        <p:nvPicPr>
          <p:cNvPr id="6" name="Picture 5" descr="Text&#10;&#10;Description automatically generated with medium confidence">
            <a:extLst>
              <a:ext uri="{FF2B5EF4-FFF2-40B4-BE49-F238E27FC236}">
                <a16:creationId xmlns:a16="http://schemas.microsoft.com/office/drawing/2014/main" id="{218B7B92-34B5-0D41-A6F0-527C702705DD}"/>
              </a:ext>
            </a:extLst>
          </p:cNvPr>
          <p:cNvPicPr>
            <a:picLocks noChangeAspect="1"/>
          </p:cNvPicPr>
          <p:nvPr/>
        </p:nvPicPr>
        <p:blipFill>
          <a:blip r:embed="rId3"/>
          <a:stretch>
            <a:fillRect/>
          </a:stretch>
        </p:blipFill>
        <p:spPr>
          <a:xfrm>
            <a:off x="10386663" y="350863"/>
            <a:ext cx="1244600" cy="584200"/>
          </a:xfrm>
          <a:prstGeom prst="rect">
            <a:avLst/>
          </a:prstGeom>
        </p:spPr>
      </p:pic>
      <p:pic>
        <p:nvPicPr>
          <p:cNvPr id="3" name="Picture 2" descr="Logo&#10;&#10;Description automatically generated">
            <a:extLst>
              <a:ext uri="{FF2B5EF4-FFF2-40B4-BE49-F238E27FC236}">
                <a16:creationId xmlns:a16="http://schemas.microsoft.com/office/drawing/2014/main" id="{F91B21B8-8C62-5B4D-927A-D2B861266BBF}"/>
              </a:ext>
            </a:extLst>
          </p:cNvPr>
          <p:cNvPicPr>
            <a:picLocks noChangeAspect="1"/>
          </p:cNvPicPr>
          <p:nvPr/>
        </p:nvPicPr>
        <p:blipFill>
          <a:blip r:embed="rId4"/>
          <a:stretch>
            <a:fillRect/>
          </a:stretch>
        </p:blipFill>
        <p:spPr>
          <a:xfrm>
            <a:off x="0" y="2890858"/>
            <a:ext cx="3992880" cy="3992880"/>
          </a:xfrm>
          <a:prstGeom prst="rect">
            <a:avLst/>
          </a:prstGeom>
        </p:spPr>
      </p:pic>
      <p:pic>
        <p:nvPicPr>
          <p:cNvPr id="5" name="Picture 4" descr="Text&#10;&#10;Description automatically generated">
            <a:extLst>
              <a:ext uri="{FF2B5EF4-FFF2-40B4-BE49-F238E27FC236}">
                <a16:creationId xmlns:a16="http://schemas.microsoft.com/office/drawing/2014/main" id="{6252E16F-B85E-C947-970D-E18AA15B2ABE}"/>
              </a:ext>
            </a:extLst>
          </p:cNvPr>
          <p:cNvPicPr>
            <a:picLocks noChangeAspect="1"/>
          </p:cNvPicPr>
          <p:nvPr/>
        </p:nvPicPr>
        <p:blipFill>
          <a:blip r:embed="rId5"/>
          <a:stretch>
            <a:fillRect/>
          </a:stretch>
        </p:blipFill>
        <p:spPr>
          <a:xfrm>
            <a:off x="6904912" y="2055589"/>
            <a:ext cx="3691896" cy="2399732"/>
          </a:xfrm>
          <a:prstGeom prst="rect">
            <a:avLst/>
          </a:prstGeom>
        </p:spPr>
      </p:pic>
    </p:spTree>
    <p:extLst>
      <p:ext uri="{BB962C8B-B14F-4D97-AF65-F5344CB8AC3E}">
        <p14:creationId xmlns:p14="http://schemas.microsoft.com/office/powerpoint/2010/main" val="16908686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2" name="Title 1"/>
          <p:cNvSpPr txBox="1">
            <a:spLocks/>
          </p:cNvSpPr>
          <p:nvPr/>
        </p:nvSpPr>
        <p:spPr>
          <a:xfrm>
            <a:off x="2272145" y="839766"/>
            <a:ext cx="7647708" cy="775855"/>
          </a:xfrm>
          <a:prstGeom prst="rect">
            <a:avLst/>
          </a:prstGeom>
        </p:spPr>
        <p:txBody>
          <a:bodyPr>
            <a:normAutofit fontScale="97500" lnSpcReduction="10000"/>
          </a:bodyPr>
          <a:lstStyle>
            <a:lvl1pPr marL="0" marR="0" indent="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mj-lt"/>
                <a:ea typeface="Bebas"/>
                <a:cs typeface="Bebas"/>
                <a:sym typeface="Bebas"/>
              </a:defRPr>
            </a:lvl1pPr>
            <a:lvl2pPr marL="0" marR="0" indent="228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2pPr>
            <a:lvl3pPr marL="0" marR="0" indent="457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3pPr>
            <a:lvl4pPr marL="0" marR="0" indent="685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4pPr>
            <a:lvl5pPr marL="0" marR="0" indent="9144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5pPr>
            <a:lvl6pPr marL="0" marR="0" indent="11430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6pPr>
            <a:lvl7pPr marL="0" marR="0" indent="1371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7pPr>
            <a:lvl8pPr marL="0" marR="0" indent="1600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8pPr>
            <a:lvl9pPr marL="0" marR="0" indent="1828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9pPr>
          </a:lstStyle>
          <a:p>
            <a:pPr lvl="0" hangingPunct="1">
              <a:defRPr/>
            </a:pPr>
            <a:r>
              <a:rPr lang="en-AU" sz="6000" dirty="0">
                <a:solidFill>
                  <a:schemeClr val="bg1"/>
                </a:solidFill>
                <a:cs typeface="Arial" panose="020B0604020202020204" pitchFamily="34" charset="0"/>
              </a:rPr>
              <a:t>Thank you for attending</a:t>
            </a:r>
            <a:endParaRPr lang="en-AU" sz="6000" kern="0" dirty="0">
              <a:solidFill>
                <a:schemeClr val="bg1"/>
              </a:solidFill>
            </a:endParaRPr>
          </a:p>
        </p:txBody>
      </p:sp>
      <p:pic>
        <p:nvPicPr>
          <p:cNvPr id="3" name="Picture 2" descr="A person with flowers&#10;&#10;Description automatically generated with low confidence">
            <a:extLst>
              <a:ext uri="{FF2B5EF4-FFF2-40B4-BE49-F238E27FC236}">
                <a16:creationId xmlns:a16="http://schemas.microsoft.com/office/drawing/2014/main" id="{C245F7D1-EFF2-1C4D-B7F2-A1119D9E0158}"/>
              </a:ext>
            </a:extLst>
          </p:cNvPr>
          <p:cNvPicPr>
            <a:picLocks noChangeAspect="1"/>
          </p:cNvPicPr>
          <p:nvPr/>
        </p:nvPicPr>
        <p:blipFill>
          <a:blip r:embed="rId3"/>
          <a:stretch>
            <a:fillRect/>
          </a:stretch>
        </p:blipFill>
        <p:spPr>
          <a:xfrm>
            <a:off x="3474810" y="1615621"/>
            <a:ext cx="5242379" cy="5242379"/>
          </a:xfrm>
          <a:prstGeom prst="rect">
            <a:avLst/>
          </a:prstGeom>
        </p:spPr>
      </p:pic>
    </p:spTree>
    <p:extLst>
      <p:ext uri="{BB962C8B-B14F-4D97-AF65-F5344CB8AC3E}">
        <p14:creationId xmlns:p14="http://schemas.microsoft.com/office/powerpoint/2010/main" val="17040105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63C4305-E662-0C41-A8E1-8C5D536F2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03" y="-1421027"/>
            <a:ext cx="12801600" cy="9601200"/>
          </a:xfrm>
          <a:prstGeom prst="rect">
            <a:avLst/>
          </a:prstGeom>
        </p:spPr>
      </p:pic>
    </p:spTree>
    <p:extLst>
      <p:ext uri="{BB962C8B-B14F-4D97-AF65-F5344CB8AC3E}">
        <p14:creationId xmlns:p14="http://schemas.microsoft.com/office/powerpoint/2010/main" val="230449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5032" y="1477211"/>
            <a:ext cx="10876548" cy="3142916"/>
          </a:xfrm>
        </p:spPr>
        <p:txBody>
          <a:bodyPr/>
          <a:lstStyle/>
          <a:p>
            <a:pPr>
              <a:lnSpc>
                <a:spcPct val="150000"/>
              </a:lnSpc>
            </a:pPr>
            <a:r>
              <a:rPr lang="en-US" sz="6600" dirty="0">
                <a:solidFill>
                  <a:schemeClr val="bg1"/>
                </a:solidFill>
                <a:ea typeface="+mn-ea"/>
                <a:cs typeface="+mn-cs"/>
              </a:rPr>
              <a:t>Panopto Capture</a:t>
            </a:r>
          </a:p>
        </p:txBody>
      </p:sp>
      <p:sp>
        <p:nvSpPr>
          <p:cNvPr id="3" name="Rectangle 2">
            <a:extLst>
              <a:ext uri="{FF2B5EF4-FFF2-40B4-BE49-F238E27FC236}">
                <a16:creationId xmlns:a16="http://schemas.microsoft.com/office/drawing/2014/main" id="{EA6E2A7F-50B2-4A30-9D28-B0017B929D18}"/>
              </a:ext>
            </a:extLst>
          </p:cNvPr>
          <p:cNvSpPr/>
          <p:nvPr/>
        </p:nvSpPr>
        <p:spPr>
          <a:xfrm>
            <a:off x="6460824" y="5912096"/>
            <a:ext cx="5328703" cy="769441"/>
          </a:xfrm>
          <a:prstGeom prst="rect">
            <a:avLst/>
          </a:prstGeom>
        </p:spPr>
        <p:txBody>
          <a:bodyPr wrap="none">
            <a:spAutoFit/>
          </a:bodyPr>
          <a:lstStyle/>
          <a:p>
            <a:r>
              <a:rPr lang="en-US" sz="4400" b="1" dirty="0">
                <a:solidFill>
                  <a:schemeClr val="bg1"/>
                </a:solidFill>
                <a:latin typeface="Gotham Narrow Bold" pitchFamily="50" charset="0"/>
              </a:rPr>
              <a:t>LEARNING FUTURES</a:t>
            </a:r>
            <a:endParaRPr lang="en-AU" sz="4400" b="1" dirty="0">
              <a:solidFill>
                <a:schemeClr val="bg1"/>
              </a:solidFill>
              <a:latin typeface="Gotham Narrow Bold" pitchFamily="50" charset="0"/>
            </a:endParaRPr>
          </a:p>
        </p:txBody>
      </p:sp>
      <p:sp>
        <p:nvSpPr>
          <p:cNvPr id="4" name="TextBox 3">
            <a:extLst>
              <a:ext uri="{FF2B5EF4-FFF2-40B4-BE49-F238E27FC236}">
                <a16:creationId xmlns:a16="http://schemas.microsoft.com/office/drawing/2014/main" id="{3B3EEBAD-6D41-4D93-AA46-6D55EBB4EAE9}"/>
              </a:ext>
            </a:extLst>
          </p:cNvPr>
          <p:cNvSpPr txBox="1"/>
          <p:nvPr/>
        </p:nvSpPr>
        <p:spPr>
          <a:xfrm>
            <a:off x="1155032" y="3696797"/>
            <a:ext cx="6104713" cy="923330"/>
          </a:xfrm>
          <a:prstGeom prst="rect">
            <a:avLst/>
          </a:prstGeom>
          <a:noFill/>
        </p:spPr>
        <p:txBody>
          <a:bodyPr wrap="square" numCol="1" rtlCol="0">
            <a:spAutoFit/>
          </a:bodyPr>
          <a:lstStyle/>
          <a:p>
            <a:pPr fontAlgn="base"/>
            <a:r>
              <a:rPr lang="en-US" b="1" dirty="0">
                <a:solidFill>
                  <a:schemeClr val="bg1"/>
                </a:solidFill>
                <a:latin typeface="Gotham Narrow Light"/>
              </a:rPr>
              <a:t>Presenter: Diane Camilleri</a:t>
            </a:r>
          </a:p>
          <a:p>
            <a:pPr fontAlgn="base"/>
            <a:r>
              <a:rPr lang="en-US" b="1" dirty="0">
                <a:solidFill>
                  <a:schemeClr val="bg1"/>
                </a:solidFill>
                <a:latin typeface="Gotham Narrow Light"/>
              </a:rPr>
              <a:t>Wing: Emina </a:t>
            </a:r>
            <a:r>
              <a:rPr lang="en-US" b="1" dirty="0" err="1">
                <a:solidFill>
                  <a:schemeClr val="bg1"/>
                </a:solidFill>
                <a:latin typeface="Gotham Narrow Light"/>
              </a:rPr>
              <a:t>Mujanovic</a:t>
            </a:r>
            <a:endParaRPr lang="en-US" b="1" dirty="0">
              <a:solidFill>
                <a:schemeClr val="bg1"/>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6" name="Picture 5" descr="A picture containing shape&#10;&#10;Description automatically generated">
            <a:extLst>
              <a:ext uri="{FF2B5EF4-FFF2-40B4-BE49-F238E27FC236}">
                <a16:creationId xmlns:a16="http://schemas.microsoft.com/office/drawing/2014/main" id="{7BDE4397-275B-1D47-8DC4-E2582D9C1066}"/>
              </a:ext>
            </a:extLst>
          </p:cNvPr>
          <p:cNvPicPr>
            <a:picLocks noChangeAspect="1"/>
          </p:cNvPicPr>
          <p:nvPr/>
        </p:nvPicPr>
        <p:blipFill>
          <a:blip r:embed="rId3"/>
          <a:stretch>
            <a:fillRect/>
          </a:stretch>
        </p:blipFill>
        <p:spPr>
          <a:xfrm>
            <a:off x="8254357" y="1873147"/>
            <a:ext cx="3111705" cy="3111705"/>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46A69ECA-E6D4-794A-A5CE-A42D13D4EA5C}"/>
              </a:ext>
            </a:extLst>
          </p:cNvPr>
          <p:cNvPicPr>
            <a:picLocks noChangeAspect="1"/>
          </p:cNvPicPr>
          <p:nvPr/>
        </p:nvPicPr>
        <p:blipFill>
          <a:blip r:embed="rId4"/>
          <a:stretch>
            <a:fillRect/>
          </a:stretch>
        </p:blipFill>
        <p:spPr>
          <a:xfrm>
            <a:off x="112105" y="4378709"/>
            <a:ext cx="2527300" cy="252730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DBB876A4-155D-1942-8DED-917BF7BDD8F8}"/>
              </a:ext>
            </a:extLst>
          </p:cNvPr>
          <p:cNvPicPr>
            <a:picLocks noChangeAspect="1"/>
          </p:cNvPicPr>
          <p:nvPr/>
        </p:nvPicPr>
        <p:blipFill>
          <a:blip r:embed="rId5"/>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597965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SESSION PLAN</a:t>
            </a:r>
            <a:br>
              <a:rPr lang="en-US" sz="3200" dirty="0">
                <a:solidFill>
                  <a:schemeClr val="bg1"/>
                </a:solidFill>
              </a:rPr>
            </a:br>
            <a:endParaRPr lang="en-US" sz="3200" dirty="0">
              <a:solidFill>
                <a:schemeClr val="bg1"/>
              </a:solidFill>
            </a:endParaRPr>
          </a:p>
        </p:txBody>
      </p:sp>
      <p:sp>
        <p:nvSpPr>
          <p:cNvPr id="10" name="TextBox 9">
            <a:extLst>
              <a:ext uri="{FF2B5EF4-FFF2-40B4-BE49-F238E27FC236}">
                <a16:creationId xmlns:a16="http://schemas.microsoft.com/office/drawing/2014/main" id="{920F20B4-D421-4B82-AB65-3A04407763A9}"/>
              </a:ext>
            </a:extLst>
          </p:cNvPr>
          <p:cNvSpPr txBox="1"/>
          <p:nvPr/>
        </p:nvSpPr>
        <p:spPr>
          <a:xfrm>
            <a:off x="660070" y="1547926"/>
            <a:ext cx="6255080" cy="5078313"/>
          </a:xfrm>
          <a:prstGeom prst="rect">
            <a:avLst/>
          </a:prstGeom>
          <a:noFill/>
        </p:spPr>
        <p:txBody>
          <a:bodyPr wrap="square" numCol="1" rtlCol="0">
            <a:spAutoFit/>
          </a:bodyPr>
          <a:lstStyle/>
          <a:p>
            <a:pPr marL="285750" indent="-285750" fontAlgn="base">
              <a:buFont typeface="Arial" panose="020B0604020202020204" pitchFamily="34" charset="0"/>
              <a:buChar char="•"/>
            </a:pPr>
            <a:r>
              <a:rPr lang="en-AU" b="1" dirty="0">
                <a:solidFill>
                  <a:schemeClr val="bg1"/>
                </a:solidFill>
                <a:latin typeface="Gotham Narrow Light"/>
              </a:rPr>
              <a:t>What is Panopto?</a:t>
            </a:r>
          </a:p>
          <a:p>
            <a:pPr marL="285750" indent="-285750" fontAlgn="base">
              <a:buFont typeface="Arial" panose="020B0604020202020204" pitchFamily="34" charset="0"/>
              <a:buChar char="•"/>
            </a:pPr>
            <a:endParaRPr lang="en-AU"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What is Panopto Capture?</a:t>
            </a:r>
          </a:p>
          <a:p>
            <a:pPr fontAlgn="base"/>
            <a:r>
              <a:rPr lang="en-AU" b="1" dirty="0">
                <a:solidFill>
                  <a:schemeClr val="bg1"/>
                </a:solidFill>
                <a:latin typeface="Gotham Narrow Light"/>
              </a:rPr>
              <a:t> </a:t>
            </a:r>
            <a:endParaRPr lang="en-US"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How to access Panopto Capture</a:t>
            </a:r>
          </a:p>
          <a:p>
            <a:pPr fontAlgn="base"/>
            <a:endParaRPr lang="en-US"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Using Panopto Capture</a:t>
            </a:r>
          </a:p>
          <a:p>
            <a:pPr marL="285750" indent="-285750" fontAlgn="base">
              <a:buFont typeface="Arial" panose="020B0604020202020204" pitchFamily="34" charset="0"/>
              <a:buChar char="•"/>
            </a:pPr>
            <a:endParaRPr lang="en-AU"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Options After Recording</a:t>
            </a:r>
          </a:p>
          <a:p>
            <a:pPr marL="285750" indent="-285750" fontAlgn="base">
              <a:buFont typeface="Arial" panose="020B0604020202020204" pitchFamily="34" charset="0"/>
              <a:buChar char="•"/>
            </a:pPr>
            <a:endParaRPr lang="en-AU"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Recording Scenarios and Examples</a:t>
            </a:r>
          </a:p>
          <a:p>
            <a:pPr marL="285750" indent="-285750" fontAlgn="base">
              <a:buFont typeface="Arial" panose="020B0604020202020204" pitchFamily="34" charset="0"/>
              <a:buChar char="•"/>
            </a:pPr>
            <a:endParaRPr lang="en-AU"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Panopto Video Editing</a:t>
            </a:r>
          </a:p>
          <a:p>
            <a:pPr marL="285750" indent="-285750" fontAlgn="base">
              <a:buFont typeface="Arial" panose="020B0604020202020204" pitchFamily="34" charset="0"/>
              <a:buChar char="•"/>
            </a:pPr>
            <a:endParaRPr lang="en-AU" b="1" dirty="0">
              <a:solidFill>
                <a:schemeClr val="bg1"/>
              </a:solidFill>
              <a:latin typeface="Gotham Narrow Light"/>
            </a:endParaRPr>
          </a:p>
          <a:p>
            <a:pPr marL="285750" indent="-285750" fontAlgn="base">
              <a:buFont typeface="Arial" panose="020B0604020202020204" pitchFamily="34" charset="0"/>
              <a:buChar char="•"/>
            </a:pPr>
            <a:r>
              <a:rPr lang="en-AU" b="1" dirty="0">
                <a:solidFill>
                  <a:schemeClr val="bg1"/>
                </a:solidFill>
                <a:latin typeface="Gotham Narrow Light"/>
              </a:rPr>
              <a:t>Questions &amp; Further Resources </a:t>
            </a:r>
            <a:endParaRPr lang="en-US" b="1" dirty="0">
              <a:solidFill>
                <a:schemeClr val="bg1"/>
              </a:solidFill>
              <a:latin typeface="Gotham Narrow Light"/>
            </a:endParaRPr>
          </a:p>
          <a:p>
            <a:pPr marL="285750" indent="-285750" fontAlgn="base">
              <a:buFont typeface="Arial" panose="020B0604020202020204" pitchFamily="34" charset="0"/>
              <a:buChar char="•"/>
            </a:pPr>
            <a:endParaRPr lang="en-US" b="1" dirty="0">
              <a:solidFill>
                <a:schemeClr val="bg1"/>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4" name="Picture 3" descr="A picture containing text, vector graphics&#10;&#10;Description automatically generated">
            <a:extLst>
              <a:ext uri="{FF2B5EF4-FFF2-40B4-BE49-F238E27FC236}">
                <a16:creationId xmlns:a16="http://schemas.microsoft.com/office/drawing/2014/main" id="{D3019366-1294-CC43-AFD6-EB96BB48ED08}"/>
              </a:ext>
            </a:extLst>
          </p:cNvPr>
          <p:cNvPicPr>
            <a:picLocks noChangeAspect="1"/>
          </p:cNvPicPr>
          <p:nvPr/>
        </p:nvPicPr>
        <p:blipFill>
          <a:blip r:embed="rId3"/>
          <a:stretch>
            <a:fillRect/>
          </a:stretch>
        </p:blipFill>
        <p:spPr>
          <a:xfrm>
            <a:off x="6095834" y="2119868"/>
            <a:ext cx="4738132" cy="4738132"/>
          </a:xfrm>
          <a:prstGeom prst="rect">
            <a:avLst/>
          </a:prstGeom>
        </p:spPr>
      </p:pic>
      <p:pic>
        <p:nvPicPr>
          <p:cNvPr id="7" name="Graphic 6">
            <a:extLst>
              <a:ext uri="{FF2B5EF4-FFF2-40B4-BE49-F238E27FC236}">
                <a16:creationId xmlns:a16="http://schemas.microsoft.com/office/drawing/2014/main" id="{4D235DD0-EEC2-8B4E-AB3A-08EB8D6D36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7970" y="-345889"/>
            <a:ext cx="3627180" cy="2418120"/>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A2A6151E-779A-7E40-B10F-C00117B8EF49}"/>
              </a:ext>
            </a:extLst>
          </p:cNvPr>
          <p:cNvPicPr>
            <a:picLocks noChangeAspect="1"/>
          </p:cNvPicPr>
          <p:nvPr/>
        </p:nvPicPr>
        <p:blipFill>
          <a:blip r:embed="rId6"/>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09269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WHAT IS PANOPTO? </a:t>
            </a:r>
            <a:br>
              <a:rPr lang="en-US" sz="3200" dirty="0">
                <a:solidFill>
                  <a:schemeClr val="bg1"/>
                </a:solidFill>
              </a:rPr>
            </a:br>
            <a:endParaRPr lang="en-US" sz="3200" dirty="0">
              <a:solidFill>
                <a:schemeClr val="bg1"/>
              </a:solidFill>
            </a:endParaRPr>
          </a:p>
        </p:txBody>
      </p:sp>
      <p:sp>
        <p:nvSpPr>
          <p:cNvPr id="10" name="TextBox 9">
            <a:extLst>
              <a:ext uri="{FF2B5EF4-FFF2-40B4-BE49-F238E27FC236}">
                <a16:creationId xmlns:a16="http://schemas.microsoft.com/office/drawing/2014/main" id="{920F20B4-D421-4B82-AB65-3A04407763A9}"/>
              </a:ext>
            </a:extLst>
          </p:cNvPr>
          <p:cNvSpPr txBox="1"/>
          <p:nvPr/>
        </p:nvSpPr>
        <p:spPr>
          <a:xfrm>
            <a:off x="443679" y="1539041"/>
            <a:ext cx="4707336" cy="3724096"/>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The University's video management system and online repository of lecture recordings</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marL="285750" indent="-285750" fontAlgn="base">
              <a:buFont typeface="Arial" panose="020B0604020202020204" pitchFamily="34" charset="0"/>
              <a:buChar char="•"/>
            </a:pPr>
            <a:r>
              <a:rPr lang="en-GB" sz="2000" b="1" dirty="0">
                <a:solidFill>
                  <a:schemeClr val="bg1"/>
                </a:solidFill>
                <a:latin typeface="Gotham Narrow Light"/>
              </a:rPr>
              <a:t>Consider using this for your videos as YouTube and Vimeo videos cannot be viewed in all countries </a:t>
            </a:r>
          </a:p>
          <a:p>
            <a:pPr marL="285750" indent="-285750" fontAlgn="base">
              <a:buFont typeface="Arial" panose="020B0604020202020204" pitchFamily="34" charset="0"/>
              <a:buChar char="•"/>
            </a:pPr>
            <a:endParaRPr lang="en-GB" sz="2000" b="1" dirty="0">
              <a:solidFill>
                <a:schemeClr val="bg1"/>
              </a:solidFill>
              <a:latin typeface="Gotham Narrow Light"/>
            </a:endParaRPr>
          </a:p>
          <a:p>
            <a:pPr marL="285750" indent="-285750" fontAlgn="base">
              <a:buFont typeface="Arial" panose="020B0604020202020204" pitchFamily="34" charset="0"/>
              <a:buChar char="•"/>
            </a:pPr>
            <a:r>
              <a:rPr lang="en-GB" sz="2000" b="1" dirty="0">
                <a:solidFill>
                  <a:schemeClr val="bg1"/>
                </a:solidFill>
                <a:latin typeface="Gotham Narrow Light"/>
              </a:rPr>
              <a:t>For copyright advice – you can contact Frank Hill </a:t>
            </a: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2050" name="Picture 2" descr="panopto-1 - 50Wheel Video Marketing Software and Strategy">
            <a:extLst>
              <a:ext uri="{FF2B5EF4-FFF2-40B4-BE49-F238E27FC236}">
                <a16:creationId xmlns:a16="http://schemas.microsoft.com/office/drawing/2014/main" id="{E65A09CE-6B4C-4D20-8947-9CB5507B0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247" y="1816379"/>
            <a:ext cx="6352074" cy="316942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C89A36FD-E7AF-2C44-BB5E-478ADEA703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39692" y="-345889"/>
            <a:ext cx="3627180" cy="241812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B4DA544B-3068-4E49-B56F-5B14AFF05140}"/>
              </a:ext>
            </a:extLst>
          </p:cNvPr>
          <p:cNvPicPr>
            <a:picLocks noChangeAspect="1"/>
          </p:cNvPicPr>
          <p:nvPr/>
        </p:nvPicPr>
        <p:blipFill>
          <a:blip r:embed="rId6"/>
          <a:stretch>
            <a:fillRect/>
          </a:stretch>
        </p:blipFill>
        <p:spPr>
          <a:xfrm>
            <a:off x="1533697" y="4330700"/>
            <a:ext cx="2527300" cy="2527300"/>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14BB439C-8332-FD47-919F-8D9203EEB6AF}"/>
              </a:ext>
            </a:extLst>
          </p:cNvPr>
          <p:cNvPicPr>
            <a:picLocks noChangeAspect="1"/>
          </p:cNvPicPr>
          <p:nvPr/>
        </p:nvPicPr>
        <p:blipFill>
          <a:blip r:embed="rId7"/>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3792856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WHAT IS PANOPTO CAPTURE? </a:t>
            </a:r>
            <a:br>
              <a:rPr lang="en-US" sz="3200" dirty="0">
                <a:solidFill>
                  <a:schemeClr val="bg1"/>
                </a:solidFill>
              </a:rPr>
            </a:br>
            <a:endParaRPr lang="en-US" sz="3200" dirty="0">
              <a:solidFill>
                <a:schemeClr val="bg1"/>
              </a:solidFill>
            </a:endParaRPr>
          </a:p>
        </p:txBody>
      </p:sp>
      <p:sp>
        <p:nvSpPr>
          <p:cNvPr id="10" name="TextBox 9">
            <a:extLst>
              <a:ext uri="{FF2B5EF4-FFF2-40B4-BE49-F238E27FC236}">
                <a16:creationId xmlns:a16="http://schemas.microsoft.com/office/drawing/2014/main" id="{920F20B4-D421-4B82-AB65-3A04407763A9}"/>
              </a:ext>
            </a:extLst>
          </p:cNvPr>
          <p:cNvSpPr txBox="1"/>
          <p:nvPr/>
        </p:nvSpPr>
        <p:spPr>
          <a:xfrm>
            <a:off x="444213" y="1255433"/>
            <a:ext cx="5213638" cy="4893647"/>
          </a:xfrm>
          <a:prstGeom prst="rect">
            <a:avLst/>
          </a:prstGeom>
          <a:noFill/>
        </p:spPr>
        <p:txBody>
          <a:bodyPr wrap="square" numCol="1" rtlCol="0">
            <a:spAutoFit/>
          </a:bodyPr>
          <a:lstStyle/>
          <a:p>
            <a:pPr marL="285750" indent="-285750" fontAlgn="base">
              <a:buFont typeface="Arial" panose="020B0604020202020204" pitchFamily="34" charset="0"/>
              <a:buChar char="•"/>
            </a:pPr>
            <a:r>
              <a:rPr lang="en-AU" sz="2000" b="1" dirty="0">
                <a:solidFill>
                  <a:schemeClr val="bg1"/>
                </a:solidFill>
                <a:latin typeface="Gotham Narrow Light"/>
              </a:rPr>
              <a:t>Panopto Capture allows a user to easily record audio, video, and entire screens or application windows. </a:t>
            </a:r>
          </a:p>
          <a:p>
            <a:pPr marL="285750" indent="-285750" fontAlgn="base">
              <a:buFont typeface="Arial" panose="020B0604020202020204" pitchFamily="34" charset="0"/>
              <a:buChar char="•"/>
            </a:pPr>
            <a:r>
              <a:rPr lang="en-AU" sz="2000" b="1" dirty="0">
                <a:solidFill>
                  <a:schemeClr val="bg1"/>
                </a:solidFill>
                <a:latin typeface="Gotham Narrow Light"/>
              </a:rPr>
              <a:t>A user can access Panopto Capture from directly within their browser, and no download is required. </a:t>
            </a:r>
          </a:p>
          <a:p>
            <a:pPr marL="285750" indent="-285750" fontAlgn="base">
              <a:buFont typeface="Arial" panose="020B0604020202020204" pitchFamily="34" charset="0"/>
              <a:buChar char="•"/>
            </a:pPr>
            <a:endParaRPr lang="en-AU" sz="2000" b="1" dirty="0">
              <a:solidFill>
                <a:schemeClr val="bg1"/>
              </a:solidFill>
              <a:latin typeface="Gotham Narrow Light"/>
            </a:endParaRPr>
          </a:p>
          <a:p>
            <a:pPr marL="285750" indent="-285750" fontAlgn="base">
              <a:buFont typeface="Arial" panose="020B0604020202020204" pitchFamily="34" charset="0"/>
              <a:buChar char="•"/>
            </a:pPr>
            <a:endParaRPr lang="en-AU" sz="2000" b="1" dirty="0">
              <a:solidFill>
                <a:schemeClr val="bg1"/>
              </a:solidFill>
              <a:latin typeface="Gotham Narrow Light"/>
            </a:endParaRPr>
          </a:p>
          <a:p>
            <a:pPr marL="285750" indent="-285750" fontAlgn="base">
              <a:buFont typeface="Arial" panose="020B0604020202020204" pitchFamily="34" charset="0"/>
              <a:buChar char="•"/>
            </a:pPr>
            <a:endParaRPr lang="en-AU" sz="2000" b="1" dirty="0">
              <a:solidFill>
                <a:schemeClr val="bg1"/>
              </a:solidFill>
              <a:latin typeface="Gotham Narrow Light"/>
            </a:endParaRPr>
          </a:p>
          <a:p>
            <a:r>
              <a:rPr lang="en-AU" sz="1600" b="1" dirty="0">
                <a:solidFill>
                  <a:schemeClr val="bg1"/>
                </a:solidFill>
                <a:latin typeface="Gotham Narrow Light"/>
              </a:rPr>
              <a:t>Prerequisites:</a:t>
            </a:r>
          </a:p>
          <a:p>
            <a:pPr marL="285750" indent="-285750">
              <a:buFont typeface="Arial" panose="020B0604020202020204" pitchFamily="34" charset="0"/>
              <a:buChar char="•"/>
            </a:pPr>
            <a:r>
              <a:rPr lang="en-AU" sz="1600" b="1" dirty="0">
                <a:solidFill>
                  <a:schemeClr val="bg1"/>
                </a:solidFill>
                <a:latin typeface="Gotham Narrow Light"/>
              </a:rPr>
              <a:t>Creator access to Panopto</a:t>
            </a:r>
          </a:p>
          <a:p>
            <a:pPr marL="285750" indent="-285750">
              <a:buFont typeface="Arial" panose="020B0604020202020204" pitchFamily="34" charset="0"/>
              <a:buChar char="•"/>
            </a:pPr>
            <a:r>
              <a:rPr lang="en-AU" sz="1600" b="1" dirty="0">
                <a:solidFill>
                  <a:schemeClr val="bg1"/>
                </a:solidFill>
                <a:latin typeface="Gotham Narrow Light"/>
              </a:rPr>
              <a:t>Latest version of: Chrome, Edge (Chromium-based), or Firefox browsers on Windows 10, MacOS 10.15 or higher, or the latest </a:t>
            </a:r>
            <a:r>
              <a:rPr lang="en-AU" sz="1600" b="1" dirty="0" err="1">
                <a:solidFill>
                  <a:schemeClr val="bg1"/>
                </a:solidFill>
                <a:latin typeface="Gotham Narrow Light"/>
              </a:rPr>
              <a:t>ChromeOS</a:t>
            </a:r>
            <a:r>
              <a:rPr lang="en-AU" sz="1600" b="1" dirty="0">
                <a:solidFill>
                  <a:schemeClr val="bg1"/>
                </a:solidFill>
                <a:latin typeface="Gotham Narrow Light"/>
              </a:rPr>
              <a:t>. </a:t>
            </a:r>
          </a:p>
          <a:p>
            <a:pPr marL="285750" indent="-285750">
              <a:buFont typeface="Arial" panose="020B0604020202020204" pitchFamily="34" charset="0"/>
              <a:buChar char="•"/>
            </a:pPr>
            <a:r>
              <a:rPr lang="en-AU" sz="1600" b="1" dirty="0">
                <a:solidFill>
                  <a:schemeClr val="bg1"/>
                </a:solidFill>
                <a:latin typeface="Gotham Narrow Light"/>
              </a:rPr>
              <a:t>Trusty internet connection</a:t>
            </a: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4" name="Picture 3" descr="A person looking at the camera&#10;&#10;Description automatically generated">
            <a:extLst>
              <a:ext uri="{FF2B5EF4-FFF2-40B4-BE49-F238E27FC236}">
                <a16:creationId xmlns:a16="http://schemas.microsoft.com/office/drawing/2014/main" id="{ACAEE92C-8D8B-7649-954F-9AAD24B5ADD6}"/>
              </a:ext>
            </a:extLst>
          </p:cNvPr>
          <p:cNvPicPr>
            <a:picLocks noChangeAspect="1"/>
          </p:cNvPicPr>
          <p:nvPr/>
        </p:nvPicPr>
        <p:blipFill>
          <a:blip r:embed="rId3"/>
          <a:stretch>
            <a:fillRect/>
          </a:stretch>
        </p:blipFill>
        <p:spPr>
          <a:xfrm>
            <a:off x="5657851" y="1455459"/>
            <a:ext cx="6286393" cy="3947083"/>
          </a:xfrm>
          <a:prstGeom prst="rect">
            <a:avLst/>
          </a:prstGeom>
        </p:spPr>
      </p:pic>
      <p:pic>
        <p:nvPicPr>
          <p:cNvPr id="5" name="Graphic 4">
            <a:extLst>
              <a:ext uri="{FF2B5EF4-FFF2-40B4-BE49-F238E27FC236}">
                <a16:creationId xmlns:a16="http://schemas.microsoft.com/office/drawing/2014/main" id="{092E63C5-3A1E-BC48-8022-73C07446A6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5834" y="-331970"/>
            <a:ext cx="3346886" cy="223125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FA10FC93-B9ED-0741-981D-A131A8922F1D}"/>
              </a:ext>
            </a:extLst>
          </p:cNvPr>
          <p:cNvPicPr>
            <a:picLocks noChangeAspect="1"/>
          </p:cNvPicPr>
          <p:nvPr/>
        </p:nvPicPr>
        <p:blipFill>
          <a:blip r:embed="rId6"/>
          <a:stretch>
            <a:fillRect/>
          </a:stretch>
        </p:blipFill>
        <p:spPr>
          <a:xfrm>
            <a:off x="9442720" y="4338918"/>
            <a:ext cx="2527300" cy="2527300"/>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FA5196F6-3E8A-FF44-8F52-17174CF779B1}"/>
              </a:ext>
            </a:extLst>
          </p:cNvPr>
          <p:cNvPicPr>
            <a:picLocks noChangeAspect="1"/>
          </p:cNvPicPr>
          <p:nvPr/>
        </p:nvPicPr>
        <p:blipFill>
          <a:blip r:embed="rId7"/>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388693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WHERE TO LOG IN &amp; ACCESS PANOPTO CAPTURE </a:t>
            </a:r>
            <a:br>
              <a:rPr lang="en-US" sz="3200" dirty="0">
                <a:solidFill>
                  <a:schemeClr val="bg1"/>
                </a:solidFill>
              </a:rPr>
            </a:br>
            <a:endParaRPr lang="en-US" sz="3200" dirty="0">
              <a:solidFill>
                <a:schemeClr val="bg1"/>
              </a:solidFill>
            </a:endParaRPr>
          </a:p>
        </p:txBody>
      </p:sp>
      <p:sp>
        <p:nvSpPr>
          <p:cNvPr id="10" name="TextBox 9">
            <a:extLst>
              <a:ext uri="{FF2B5EF4-FFF2-40B4-BE49-F238E27FC236}">
                <a16:creationId xmlns:a16="http://schemas.microsoft.com/office/drawing/2014/main" id="{920F20B4-D421-4B82-AB65-3A04407763A9}"/>
              </a:ext>
            </a:extLst>
          </p:cNvPr>
          <p:cNvSpPr txBox="1"/>
          <p:nvPr/>
        </p:nvSpPr>
        <p:spPr>
          <a:xfrm>
            <a:off x="444213" y="1569479"/>
            <a:ext cx="5402796" cy="1292662"/>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The link to log in is - </a:t>
            </a:r>
            <a:r>
              <a:rPr lang="en-AU" sz="2000" b="1" dirty="0">
                <a:solidFill>
                  <a:schemeClr val="bg1"/>
                </a:solidFill>
                <a:latin typeface="Gotham Narrow Bold" pitchFamily="50" charset="0"/>
                <a:hlinkClick r:id="rId3">
                  <a:extLst>
                    <a:ext uri="{A12FA001-AC4F-418D-AE19-62706E023703}">
                      <ahyp:hlinkClr xmlns:ahyp="http://schemas.microsoft.com/office/drawing/2018/hyperlinkcolor" val="tx"/>
                    </a:ext>
                  </a:extLst>
                </a:hlinkClick>
              </a:rPr>
              <a:t>www.panopto.com</a:t>
            </a:r>
            <a:endParaRPr lang="en-AU" sz="2000" b="1" dirty="0">
              <a:solidFill>
                <a:schemeClr val="bg1"/>
              </a:solidFill>
              <a:latin typeface="Gotham Narrow Bold" pitchFamily="50" charset="0"/>
            </a:endParaRPr>
          </a:p>
          <a:p>
            <a:pPr marL="285750" indent="-285750" fontAlgn="base">
              <a:buFont typeface="Arial" panose="020B0604020202020204" pitchFamily="34" charset="0"/>
              <a:buChar char="•"/>
            </a:pPr>
            <a:r>
              <a:rPr lang="en-AU" sz="2000" b="1" dirty="0">
                <a:solidFill>
                  <a:schemeClr val="bg1"/>
                </a:solidFill>
                <a:latin typeface="Gotham Narrow Light"/>
              </a:rPr>
              <a:t>Via your vUWS Site </a:t>
            </a:r>
            <a:endParaRPr lang="en-GB" sz="2000" b="1" dirty="0">
              <a:solidFill>
                <a:schemeClr val="bg1"/>
              </a:solidFill>
              <a:latin typeface="Gotham Narrow Light"/>
            </a:endParaRPr>
          </a:p>
          <a:p>
            <a:pPr marL="285750" indent="-285750" fontAlgn="base">
              <a:buFont typeface="Arial" panose="020B0604020202020204" pitchFamily="34" charset="0"/>
              <a:buChar char="•"/>
            </a:pPr>
            <a:endParaRPr lang="en-GB" sz="2000" b="1" dirty="0">
              <a:solidFill>
                <a:srgbClr val="000000"/>
              </a:solidFill>
              <a:latin typeface="Gotham Narrow Light"/>
            </a:endParaRPr>
          </a:p>
          <a:p>
            <a:pPr fontAlgn="base"/>
            <a:endParaRPr lang="en-AU" b="1" dirty="0">
              <a:solidFill>
                <a:srgbClr val="000000"/>
              </a:solidFill>
              <a:latin typeface="Gotham Narrow Light"/>
            </a:endParaRPr>
          </a:p>
        </p:txBody>
      </p:sp>
      <p:pic>
        <p:nvPicPr>
          <p:cNvPr id="4" name="Picture 3">
            <a:extLst>
              <a:ext uri="{FF2B5EF4-FFF2-40B4-BE49-F238E27FC236}">
                <a16:creationId xmlns:a16="http://schemas.microsoft.com/office/drawing/2014/main" id="{B27359DF-135A-4E57-B326-740F7D912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66" y="2432380"/>
            <a:ext cx="2706903" cy="3251689"/>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CD88B79-6139-4616-8818-7CBA188D9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947" y="2921186"/>
            <a:ext cx="8448795" cy="1292662"/>
          </a:xfrm>
          <a:prstGeom prst="rect">
            <a:avLst/>
          </a:prstGeom>
        </p:spPr>
      </p:pic>
      <p:sp>
        <p:nvSpPr>
          <p:cNvPr id="6" name="Shape 225">
            <a:extLst>
              <a:ext uri="{FF2B5EF4-FFF2-40B4-BE49-F238E27FC236}">
                <a16:creationId xmlns:a16="http://schemas.microsoft.com/office/drawing/2014/main" id="{891AB5F0-937C-4896-B412-57E3080F8640}"/>
              </a:ext>
            </a:extLst>
          </p:cNvPr>
          <p:cNvSpPr/>
          <p:nvPr/>
        </p:nvSpPr>
        <p:spPr>
          <a:xfrm>
            <a:off x="914399" y="4842456"/>
            <a:ext cx="2215167" cy="446066"/>
          </a:xfrm>
          <a:prstGeom prst="rect">
            <a:avLst/>
          </a:prstGeom>
          <a:ln w="88900">
            <a:solidFill>
              <a:srgbClr val="FF0000"/>
            </a:solid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dirty="0"/>
          </a:p>
        </p:txBody>
      </p:sp>
      <p:sp>
        <p:nvSpPr>
          <p:cNvPr id="7" name="Shape 225">
            <a:extLst>
              <a:ext uri="{FF2B5EF4-FFF2-40B4-BE49-F238E27FC236}">
                <a16:creationId xmlns:a16="http://schemas.microsoft.com/office/drawing/2014/main" id="{F72525FF-CEA4-4E8B-A32E-52A8C235580A}"/>
              </a:ext>
            </a:extLst>
          </p:cNvPr>
          <p:cNvSpPr/>
          <p:nvPr/>
        </p:nvSpPr>
        <p:spPr>
          <a:xfrm>
            <a:off x="11369834" y="3344484"/>
            <a:ext cx="620908" cy="446066"/>
          </a:xfrm>
          <a:prstGeom prst="rect">
            <a:avLst/>
          </a:prstGeom>
          <a:ln w="88900">
            <a:solidFill>
              <a:srgbClr val="FF0000"/>
            </a:solid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dirty="0"/>
          </a:p>
        </p:txBody>
      </p:sp>
      <p:pic>
        <p:nvPicPr>
          <p:cNvPr id="12" name="Picture 11" descr="A picture containing text, book&#10;&#10;Description automatically generated">
            <a:extLst>
              <a:ext uri="{FF2B5EF4-FFF2-40B4-BE49-F238E27FC236}">
                <a16:creationId xmlns:a16="http://schemas.microsoft.com/office/drawing/2014/main" id="{DBDED783-F564-FD40-B339-0E4B306F3222}"/>
              </a:ext>
            </a:extLst>
          </p:cNvPr>
          <p:cNvPicPr>
            <a:picLocks noChangeAspect="1"/>
          </p:cNvPicPr>
          <p:nvPr/>
        </p:nvPicPr>
        <p:blipFill>
          <a:blip r:embed="rId6"/>
          <a:stretch>
            <a:fillRect/>
          </a:stretch>
        </p:blipFill>
        <p:spPr>
          <a:xfrm>
            <a:off x="8662933" y="4272893"/>
            <a:ext cx="2706902" cy="2706902"/>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DBC3EEB0-6553-324C-B7A9-079E2FDB19EC}"/>
              </a:ext>
            </a:extLst>
          </p:cNvPr>
          <p:cNvPicPr>
            <a:picLocks noChangeAspect="1"/>
          </p:cNvPicPr>
          <p:nvPr/>
        </p:nvPicPr>
        <p:blipFill>
          <a:blip r:embed="rId7"/>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341730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USING PANOPTO CAPTURE</a:t>
            </a:r>
            <a:br>
              <a:rPr lang="en-US" sz="3200" dirty="0"/>
            </a:br>
            <a:endParaRPr lang="en-US" sz="3200" dirty="0"/>
          </a:p>
        </p:txBody>
      </p:sp>
      <p:pic>
        <p:nvPicPr>
          <p:cNvPr id="8" name="Picture 7" descr="A screen shot of a computer&#10;&#10;Description automatically generated">
            <a:extLst>
              <a:ext uri="{FF2B5EF4-FFF2-40B4-BE49-F238E27FC236}">
                <a16:creationId xmlns:a16="http://schemas.microsoft.com/office/drawing/2014/main" id="{E1DA5D9C-641C-B445-B662-C9FAFAAEF4DD}"/>
              </a:ext>
            </a:extLst>
          </p:cNvPr>
          <p:cNvPicPr>
            <a:picLocks noChangeAspect="1"/>
          </p:cNvPicPr>
          <p:nvPr/>
        </p:nvPicPr>
        <p:blipFill>
          <a:blip r:embed="rId3"/>
          <a:stretch>
            <a:fillRect/>
          </a:stretch>
        </p:blipFill>
        <p:spPr>
          <a:xfrm>
            <a:off x="5543550" y="1627055"/>
            <a:ext cx="6123116" cy="3830769"/>
          </a:xfrm>
          <a:prstGeom prst="rect">
            <a:avLst/>
          </a:prstGeom>
        </p:spPr>
      </p:pic>
      <p:sp>
        <p:nvSpPr>
          <p:cNvPr id="11" name="TextBox 10">
            <a:extLst>
              <a:ext uri="{FF2B5EF4-FFF2-40B4-BE49-F238E27FC236}">
                <a16:creationId xmlns:a16="http://schemas.microsoft.com/office/drawing/2014/main" id="{927F40D8-4967-6244-A9CE-4D8A8F40C78A}"/>
              </a:ext>
            </a:extLst>
          </p:cNvPr>
          <p:cNvSpPr txBox="1"/>
          <p:nvPr/>
        </p:nvSpPr>
        <p:spPr>
          <a:xfrm>
            <a:off x="444212" y="1569479"/>
            <a:ext cx="4599275" cy="3108543"/>
          </a:xfrm>
          <a:prstGeom prst="rect">
            <a:avLst/>
          </a:prstGeom>
          <a:noFill/>
        </p:spPr>
        <p:txBody>
          <a:bodyPr wrap="square" numCol="1" rtlCol="0">
            <a:spAutoFit/>
          </a:bodyPr>
          <a:lstStyle/>
          <a:p>
            <a:pPr marL="285750" indent="-285750" fontAlgn="base">
              <a:buFont typeface="Arial" panose="020B0604020202020204" pitchFamily="34" charset="0"/>
              <a:buChar char="•"/>
            </a:pPr>
            <a:r>
              <a:rPr lang="en-GB" sz="2000" b="1" dirty="0">
                <a:solidFill>
                  <a:schemeClr val="bg1"/>
                </a:solidFill>
                <a:latin typeface="Gotham Narrow Light"/>
              </a:rPr>
              <a:t>Panopto Capture online recorder: </a:t>
            </a:r>
            <a:r>
              <a:rPr lang="en-GB" sz="2000" b="1" dirty="0">
                <a:solidFill>
                  <a:schemeClr val="bg1"/>
                </a:solidFill>
                <a:latin typeface="Gotham Narrow Light"/>
                <a:hlinkClick r:id="rId4">
                  <a:extLst>
                    <a:ext uri="{A12FA001-AC4F-418D-AE19-62706E023703}">
                      <ahyp:hlinkClr xmlns:ahyp="http://schemas.microsoft.com/office/drawing/2018/hyperlinkcolor" val="tx"/>
                    </a:ext>
                  </a:extLst>
                </a:hlinkClick>
              </a:rPr>
              <a:t>https://www.panopto.com/record/</a:t>
            </a:r>
            <a:endParaRPr lang="en-GB" sz="2000" b="1" dirty="0">
              <a:solidFill>
                <a:schemeClr val="bg1"/>
              </a:solidFill>
              <a:latin typeface="Gotham Narrow Light"/>
            </a:endParaRPr>
          </a:p>
          <a:p>
            <a:pPr fontAlgn="base"/>
            <a:endParaRPr lang="en-GB" sz="2000" b="1" dirty="0">
              <a:solidFill>
                <a:schemeClr val="bg1"/>
              </a:solidFill>
              <a:latin typeface="Gotham Narrow Light"/>
            </a:endParaRPr>
          </a:p>
          <a:p>
            <a:pPr marL="285750" indent="-285750" fontAlgn="base">
              <a:buFont typeface="Arial" panose="020B0604020202020204" pitchFamily="34" charset="0"/>
              <a:buChar char="•"/>
            </a:pPr>
            <a:r>
              <a:rPr lang="en-GB" sz="2000" b="1" dirty="0">
                <a:solidFill>
                  <a:schemeClr val="bg1"/>
                </a:solidFill>
                <a:latin typeface="Gotham Narrow Light"/>
              </a:rPr>
              <a:t>How to Create a Video using Panopto Capture: </a:t>
            </a:r>
            <a:r>
              <a:rPr lang="en-GB" sz="2000" b="1" dirty="0">
                <a:solidFill>
                  <a:schemeClr val="bg1"/>
                </a:solidFill>
                <a:latin typeface="Gotham Narrow Light"/>
                <a:hlinkClick r:id="rId5">
                  <a:extLst>
                    <a:ext uri="{A12FA001-AC4F-418D-AE19-62706E023703}">
                      <ahyp:hlinkClr xmlns:ahyp="http://schemas.microsoft.com/office/drawing/2018/hyperlinkcolor" val="tx"/>
                    </a:ext>
                  </a:extLst>
                </a:hlinkClick>
              </a:rPr>
              <a:t>https://support.panopto.com/s/article/How-to-Create-a-Video-Using-Panopto-Capture</a:t>
            </a:r>
            <a:r>
              <a:rPr lang="en-GB" sz="2000" b="1" dirty="0">
                <a:solidFill>
                  <a:schemeClr val="bg1"/>
                </a:solidFill>
                <a:latin typeface="Gotham Narrow Light"/>
              </a:rPr>
              <a:t> </a:t>
            </a: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4" name="Picture 3" descr="Graphical user interface, text, application&#10;&#10;Description automatically generated">
            <a:extLst>
              <a:ext uri="{FF2B5EF4-FFF2-40B4-BE49-F238E27FC236}">
                <a16:creationId xmlns:a16="http://schemas.microsoft.com/office/drawing/2014/main" id="{7C31AB76-72F8-6B46-A0FA-2F49B6EEA1EB}"/>
              </a:ext>
            </a:extLst>
          </p:cNvPr>
          <p:cNvPicPr>
            <a:picLocks noChangeAspect="1"/>
          </p:cNvPicPr>
          <p:nvPr/>
        </p:nvPicPr>
        <p:blipFill>
          <a:blip r:embed="rId6"/>
          <a:stretch>
            <a:fillRect/>
          </a:stretch>
        </p:blipFill>
        <p:spPr>
          <a:xfrm>
            <a:off x="768999" y="4708524"/>
            <a:ext cx="3949700" cy="1498600"/>
          </a:xfrm>
          <a:prstGeom prst="rect">
            <a:avLst/>
          </a:prstGeom>
        </p:spPr>
      </p:pic>
      <p:pic>
        <p:nvPicPr>
          <p:cNvPr id="6" name="Graphic 5">
            <a:extLst>
              <a:ext uri="{FF2B5EF4-FFF2-40B4-BE49-F238E27FC236}">
                <a16:creationId xmlns:a16="http://schemas.microsoft.com/office/drawing/2014/main" id="{E4342B13-E5C5-9C4F-9C03-86F18680A4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5834" y="-331970"/>
            <a:ext cx="3346886" cy="2231257"/>
          </a:xfrm>
          <a:prstGeom prst="rect">
            <a:avLst/>
          </a:prstGeom>
        </p:spPr>
      </p:pic>
      <p:pic>
        <p:nvPicPr>
          <p:cNvPr id="10" name="Picture 9" descr="A picture containing spectacles&#10;&#10;Description automatically generated">
            <a:extLst>
              <a:ext uri="{FF2B5EF4-FFF2-40B4-BE49-F238E27FC236}">
                <a16:creationId xmlns:a16="http://schemas.microsoft.com/office/drawing/2014/main" id="{3AFB1E39-1E57-064C-89BA-C5090E9758F6}"/>
              </a:ext>
            </a:extLst>
          </p:cNvPr>
          <p:cNvPicPr>
            <a:picLocks noChangeAspect="1"/>
          </p:cNvPicPr>
          <p:nvPr/>
        </p:nvPicPr>
        <p:blipFill>
          <a:blip r:embed="rId9"/>
          <a:stretch>
            <a:fillRect/>
          </a:stretch>
        </p:blipFill>
        <p:spPr>
          <a:xfrm>
            <a:off x="7185148" y="1899287"/>
            <a:ext cx="2969315" cy="2969315"/>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D8CD6519-33EF-6B4D-AB59-C4CBC0863C45}"/>
              </a:ext>
            </a:extLst>
          </p:cNvPr>
          <p:cNvPicPr>
            <a:picLocks noChangeAspect="1"/>
          </p:cNvPicPr>
          <p:nvPr/>
        </p:nvPicPr>
        <p:blipFill>
          <a:blip r:embed="rId10"/>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48005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solidFill>
                  <a:schemeClr val="bg1"/>
                </a:solidFill>
                <a:latin typeface="Gotham Narrow Bold" pitchFamily="50" charset="0"/>
              </a:rPr>
              <a:t>OPTIONS AFTER RECORDING</a:t>
            </a:r>
            <a:br>
              <a:rPr lang="en-US" sz="3200" dirty="0">
                <a:solidFill>
                  <a:schemeClr val="bg1"/>
                </a:solidFill>
              </a:rPr>
            </a:br>
            <a:endParaRPr lang="en-US" sz="3200" dirty="0">
              <a:solidFill>
                <a:schemeClr val="bg1"/>
              </a:solidFill>
            </a:endParaRPr>
          </a:p>
        </p:txBody>
      </p:sp>
      <p:pic>
        <p:nvPicPr>
          <p:cNvPr id="5" name="Picture 4" descr="Graphical user interface, application, Teams&#10;&#10;Description automatically generated">
            <a:extLst>
              <a:ext uri="{FF2B5EF4-FFF2-40B4-BE49-F238E27FC236}">
                <a16:creationId xmlns:a16="http://schemas.microsoft.com/office/drawing/2014/main" id="{B7E20835-6615-5F41-8EA5-A71001C9DA77}"/>
              </a:ext>
            </a:extLst>
          </p:cNvPr>
          <p:cNvPicPr>
            <a:picLocks noChangeAspect="1"/>
          </p:cNvPicPr>
          <p:nvPr/>
        </p:nvPicPr>
        <p:blipFill>
          <a:blip r:embed="rId3"/>
          <a:stretch>
            <a:fillRect/>
          </a:stretch>
        </p:blipFill>
        <p:spPr>
          <a:xfrm>
            <a:off x="2320445" y="1296786"/>
            <a:ext cx="7551109" cy="5344248"/>
          </a:xfrm>
          <a:prstGeom prst="rect">
            <a:avLst/>
          </a:prstGeom>
        </p:spPr>
      </p:pic>
      <p:pic>
        <p:nvPicPr>
          <p:cNvPr id="4" name="Graphic 3">
            <a:extLst>
              <a:ext uri="{FF2B5EF4-FFF2-40B4-BE49-F238E27FC236}">
                <a16:creationId xmlns:a16="http://schemas.microsoft.com/office/drawing/2014/main" id="{FD827A4E-6A0E-754D-AFC2-3DEC645112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5834" y="-331970"/>
            <a:ext cx="3346886" cy="223125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ED6F2DC-F7B7-7149-A37B-EC427FCEFC2A}"/>
              </a:ext>
            </a:extLst>
          </p:cNvPr>
          <p:cNvPicPr>
            <a:picLocks noChangeAspect="1"/>
          </p:cNvPicPr>
          <p:nvPr/>
        </p:nvPicPr>
        <p:blipFill>
          <a:blip r:embed="rId6"/>
          <a:stretch>
            <a:fillRect/>
          </a:stretch>
        </p:blipFill>
        <p:spPr>
          <a:xfrm>
            <a:off x="0" y="4379432"/>
            <a:ext cx="2527300" cy="252730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01A77343-3247-2C4A-9962-636826038491}"/>
              </a:ext>
            </a:extLst>
          </p:cNvPr>
          <p:cNvPicPr>
            <a:picLocks noChangeAspect="1"/>
          </p:cNvPicPr>
          <p:nvPr/>
        </p:nvPicPr>
        <p:blipFill>
          <a:blip r:embed="rId7"/>
          <a:stretch>
            <a:fillRect/>
          </a:stretch>
        </p:blipFill>
        <p:spPr>
          <a:xfrm flipH="1">
            <a:off x="9248586" y="3511114"/>
            <a:ext cx="3346886" cy="3346886"/>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B4BBBAFD-B89A-604F-8E62-0824D32667C5}"/>
              </a:ext>
            </a:extLst>
          </p:cNvPr>
          <p:cNvPicPr>
            <a:picLocks noChangeAspect="1"/>
          </p:cNvPicPr>
          <p:nvPr/>
        </p:nvPicPr>
        <p:blipFill>
          <a:blip r:embed="rId8"/>
          <a:stretch>
            <a:fillRect/>
          </a:stretch>
        </p:blipFill>
        <p:spPr>
          <a:xfrm>
            <a:off x="10386663" y="350863"/>
            <a:ext cx="1244600" cy="584200"/>
          </a:xfrm>
          <a:prstGeom prst="rect">
            <a:avLst/>
          </a:prstGeom>
        </p:spPr>
      </p:pic>
    </p:spTree>
    <p:extLst>
      <p:ext uri="{BB962C8B-B14F-4D97-AF65-F5344CB8AC3E}">
        <p14:creationId xmlns:p14="http://schemas.microsoft.com/office/powerpoint/2010/main" val="1151212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7705&quot;&gt;&lt;object type=&quot;3&quot; unique_id=&quot;17706&quot;&gt;&lt;property id=&quot;20148&quot; value=&quot;5&quot;/&gt;&lt;property id=&quot;20300&quot; value=&quot;Slide 1 - &amp;quot;Please Note&amp;quot;&quot;/&gt;&lt;property id=&quot;20307&quot; value=&quot;257&quot;/&gt;&lt;/object&gt;&lt;object type=&quot;3&quot; unique_id=&quot;17712&quot;&gt;&lt;property id=&quot;20148&quot; value=&quot;5&quot;/&gt;&lt;property id=&quot;20300&quot; value=&quot;Slide 2 - &amp;quot;VIDEO + WEBINAR TIPS, TECHNIQUES AND TOOLS&amp;quot;&quot;/&gt;&lt;property id=&quot;20307&quot; value=&quot;263&quot;/&gt;&lt;/object&gt;&lt;object type=&quot;3&quot; unique_id=&quot;17719&quot;&gt;&lt;property id=&quot;20148&quot; value=&quot;5&quot;/&gt;&lt;property id=&quot;20300&quot; value=&quot;Slide 4&quot;/&gt;&lt;property id=&quot;20307&quot; value=&quot;271&quot;/&gt;&lt;/object&gt;&lt;object type=&quot;3&quot; unique_id=&quot;18215&quot;&gt;&lt;property id=&quot;20148&quot; value=&quot;5&quot;/&gt;&lt;property id=&quot;20300&quot; value=&quot;Slide 3 - &amp;quot;AGENDA FOR TODAY &amp;quot;&quot;/&gt;&lt;property id=&quot;20307&quot; value=&quot;504&quot;/&gt;&lt;/object&gt;&lt;object type=&quot;3&quot; unique_id=&quot;18216&quot;&gt;&lt;property id=&quot;20148&quot; value=&quot;5&quot;/&gt;&lt;property id=&quot;20300&quot; value=&quot;Slide 5 - &amp;quot;Similarities &amp;quot;&quot;/&gt;&lt;property id=&quot;20307&quot; value=&quot;505&quot;/&gt;&lt;/object&gt;&lt;object type=&quot;3&quot; unique_id=&quot;18217&quot;&gt;&lt;property id=&quot;20148&quot; value=&quot;5&quot;/&gt;&lt;property id=&quot;20300&quot; value=&quot;Slide 7 - &amp;quot;Annotation and Whiteboards &amp;quot;&quot;/&gt;&lt;property id=&quot;20307&quot; value=&quot;506&quot;/&gt;&lt;/object&gt;&lt;object type=&quot;3&quot; unique_id=&quot;18218&quot;&gt;&lt;property id=&quot;20148&quot; value=&quot;5&quot;/&gt;&lt;property id=&quot;20300&quot; value=&quot;Slide 25&quot;/&gt;&lt;property id=&quot;20307&quot; value=&quot;503&quot;/&gt;&lt;/object&gt;&lt;object type=&quot;3&quot; unique_id=&quot;18220&quot;&gt;&lt;property id=&quot;20148&quot; value=&quot;5&quot;/&gt;&lt;property id=&quot;20300&quot; value=&quot;Slide 22&quot;/&gt;&lt;property id=&quot;20307&quot; value=&quot;351&quot;/&gt;&lt;/object&gt;&lt;object type=&quot;3&quot; unique_id=&quot;18221&quot;&gt;&lt;property id=&quot;20148&quot; value=&quot;5&quot;/&gt;&lt;property id=&quot;20300&quot; value=&quot;Slide 27&quot;/&gt;&lt;property id=&quot;20307&quot; value=&quot;500&quot;/&gt;&lt;/object&gt;&lt;object type=&quot;3&quot; unique_id=&quot;18496&quot;&gt;&lt;property id=&quot;20148&quot; value=&quot;5&quot;/&gt;&lt;property id=&quot;20300&quot; value=&quot;Slide 6 - &amp;quot;Differences&amp;quot;&quot;/&gt;&lt;property id=&quot;20307&quot; value=&quot;509&quot;/&gt;&lt;/object&gt;&lt;object type=&quot;3&quot; unique_id=&quot;18497&quot;&gt;&lt;property id=&quot;20148&quot; value=&quot;5&quot;/&gt;&lt;property id=&quot;20300&quot; value=&quot;Slide 8 - &amp;quot;Example 1 - Icebreaker &amp;quot;&quot;/&gt;&lt;property id=&quot;20307&quot; value=&quot;510&quot;/&gt;&lt;/object&gt;&lt;object type=&quot;3&quot; unique_id=&quot;18498&quot;&gt;&lt;property id=&quot;20148&quot; value=&quot;5&quot;/&gt;&lt;property id=&quot;20300&quot; value=&quot;Slide 9 - &amp;quot;Example 2 – Other methods &amp;quot;&quot;/&gt;&lt;property id=&quot;20307&quot; value=&quot;511&quot;/&gt;&lt;/object&gt;&lt;object type=&quot;3&quot; unique_id=&quot;18499&quot;&gt;&lt;property id=&quot;20148&quot; value=&quot;5&quot;/&gt;&lt;property id=&quot;20300&quot; value=&quot;Slide 10 - &amp;quot;Polling &amp;quot;&quot;/&gt;&lt;property id=&quot;20307&quot; value=&quot;512&quot;/&gt;&lt;/object&gt;&lt;object type=&quot;3&quot; unique_id=&quot;18501&quot;&gt;&lt;property id=&quot;20148&quot; value=&quot;5&quot;/&gt;&lt;property id=&quot;20300&quot; value=&quot;Slide 11&quot;/&gt;&lt;property id=&quot;20307&quot; value=&quot;508&quot;/&gt;&lt;/object&gt;&lt;object type=&quot;3&quot; unique_id=&quot;18940&quot;&gt;&lt;property id=&quot;20148&quot; value=&quot;5&quot;/&gt;&lt;property id=&quot;20300&quot; value=&quot;Slide 12 - &amp;quot;Title&amp;quot;&quot;/&gt;&lt;property id=&quot;20307&quot; value=&quot;518&quot;/&gt;&lt;/object&gt;&lt;object type=&quot;3&quot; unique_id=&quot;18941&quot;&gt;&lt;property id=&quot;20148&quot; value=&quot;5&quot;/&gt;&lt;property id=&quot;20300&quot; value=&quot;Slide 13&quot;/&gt;&lt;property id=&quot;20307&quot; value=&quot;513&quot;/&gt;&lt;/object&gt;&lt;object type=&quot;3&quot; unique_id=&quot;18942&quot;&gt;&lt;property id=&quot;20148&quot; value=&quot;5&quot;/&gt;&lt;property id=&quot;20300&quot; value=&quot;Slide 14 - &amp;quot;Title&amp;quot;&quot;/&gt;&lt;property id=&quot;20307&quot; value=&quot;520&quot;/&gt;&lt;/object&gt;&lt;object type=&quot;3&quot; unique_id=&quot;18943&quot;&gt;&lt;property id=&quot;20148&quot; value=&quot;5&quot;/&gt;&lt;property id=&quot;20300&quot; value=&quot;Slide 15&quot;/&gt;&lt;property id=&quot;20307&quot; value=&quot;514&quot;/&gt;&lt;/object&gt;&lt;object type=&quot;3&quot; unique_id=&quot;18944&quot;&gt;&lt;property id=&quot;20148&quot; value=&quot;5&quot;/&gt;&lt;property id=&quot;20300&quot; value=&quot;Slide 16 - &amp;quot;Title&amp;quot;&quot;/&gt;&lt;property id=&quot;20307&quot; value=&quot;519&quot;/&gt;&lt;/object&gt;&lt;object type=&quot;3&quot; unique_id=&quot;18945&quot;&gt;&lt;property id=&quot;20148&quot; value=&quot;5&quot;/&gt;&lt;property id=&quot;20300&quot; value=&quot;Slide 17&quot;/&gt;&lt;property id=&quot;20307&quot; value=&quot;515&quot;/&gt;&lt;/object&gt;&lt;object type=&quot;3&quot; unique_id=&quot;18946&quot;&gt;&lt;property id=&quot;20148&quot; value=&quot;5&quot;/&gt;&lt;property id=&quot;20300&quot; value=&quot;Slide 18 - &amp;quot;Title&amp;quot;&quot;/&gt;&lt;property id=&quot;20307&quot; value=&quot;521&quot;/&gt;&lt;/object&gt;&lt;object type=&quot;3&quot; unique_id=&quot;18947&quot;&gt;&lt;property id=&quot;20148&quot; value=&quot;5&quot;/&gt;&lt;property id=&quot;20300&quot; value=&quot;Slide 19&quot;/&gt;&lt;property id=&quot;20307&quot; value=&quot;516&quot;/&gt;&lt;/object&gt;&lt;object type=&quot;3&quot; unique_id=&quot;18948&quot;&gt;&lt;property id=&quot;20148&quot; value=&quot;5&quot;/&gt;&lt;property id=&quot;20300&quot; value=&quot;Slide 20 - &amp;quot;Title&amp;quot;&quot;/&gt;&lt;property id=&quot;20307&quot; value=&quot;522&quot;/&gt;&lt;/object&gt;&lt;object type=&quot;3&quot; unique_id=&quot;18949&quot;&gt;&lt;property id=&quot;20148&quot; value=&quot;5&quot;/&gt;&lt;property id=&quot;20300&quot; value=&quot;Slide 21&quot;/&gt;&lt;property id=&quot;20307&quot; value=&quot;523&quot;/&gt;&lt;/object&gt;&lt;object type=&quot;3&quot; unique_id=&quot;18950&quot;&gt;&lt;property id=&quot;20148&quot; value=&quot;5&quot;/&gt;&lt;property id=&quot;20300&quot; value=&quot;Slide 23 - &amp;quot;Title&amp;quot;&quot;/&gt;&lt;property id=&quot;20307&quot; value=&quot;524&quot;/&gt;&lt;/object&gt;&lt;object type=&quot;3&quot; unique_id=&quot;18951&quot;&gt;&lt;property id=&quot;20148&quot; value=&quot;5&quot;/&gt;&lt;property id=&quot;20300&quot; value=&quot;Slide 24&quot;/&gt;&lt;property id=&quot;20307&quot; value=&quot;525&quot;/&gt;&lt;/object&gt;&lt;object type=&quot;3&quot; unique_id=&quot;18952&quot;&gt;&lt;property id=&quot;20148&quot; value=&quot;5&quot;/&gt;&lt;property id=&quot;20300&quot; value=&quot;Slide 26&quot;/&gt;&lt;property id=&quot;20307&quot; value=&quot;526&quot;/&gt;&lt;/object&gt;&lt;/object&gt;&lt;object type=&quot;8&quot; unique_id=&quot;17761&quot;&gt;&lt;/object&gt;&lt;/object&gt;&lt;/database&gt;"/>
  <p:tag name="SECTOMILLISECCONVERTED" val="1"/>
</p:tagLst>
</file>

<file path=ppt/theme/theme1.xml><?xml version="1.0" encoding="utf-8"?>
<a:theme xmlns:a="http://schemas.openxmlformats.org/drawingml/2006/main" name="Office Theme">
  <a:themeElements>
    <a:clrScheme name="Western Sydney University 1">
      <a:dk1>
        <a:srgbClr val="000000"/>
      </a:dk1>
      <a:lt1>
        <a:srgbClr val="FFFFFF"/>
      </a:lt1>
      <a:dk2>
        <a:srgbClr val="A31E34"/>
      </a:dk2>
      <a:lt2>
        <a:srgbClr val="EBBCBB"/>
      </a:lt2>
      <a:accent1>
        <a:srgbClr val="FE7073"/>
      </a:accent1>
      <a:accent2>
        <a:srgbClr val="F6303D"/>
      </a:accent2>
      <a:accent3>
        <a:srgbClr val="5A2A82"/>
      </a:accent3>
      <a:accent4>
        <a:srgbClr val="027199"/>
      </a:accent4>
      <a:accent5>
        <a:srgbClr val="BA7FD1"/>
      </a:accent5>
      <a:accent6>
        <a:srgbClr val="FF7D7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70808C6CA3F94DB3D066DEABCA68FE" ma:contentTypeVersion="12" ma:contentTypeDescription="Create a new document." ma:contentTypeScope="" ma:versionID="9e7f0e21707163d64e3eb9e09801c113">
  <xsd:schema xmlns:xsd="http://www.w3.org/2001/XMLSchema" xmlns:xs="http://www.w3.org/2001/XMLSchema" xmlns:p="http://schemas.microsoft.com/office/2006/metadata/properties" xmlns:ns2="6a7e7065-82f1-4b73-b0d2-d420dd51b77c" xmlns:ns3="d1451e70-cd14-4910-9f66-b2809bf32abb" targetNamespace="http://schemas.microsoft.com/office/2006/metadata/properties" ma:root="true" ma:fieldsID="c69fe859a3e435f88c5df3a13c0b4d4c" ns2:_="" ns3:_="">
    <xsd:import namespace="6a7e7065-82f1-4b73-b0d2-d420dd51b77c"/>
    <xsd:import namespace="d1451e70-cd14-4910-9f66-b2809bf32a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e7065-82f1-4b73-b0d2-d420dd51b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451e70-cd14-4910-9f66-b2809bf32a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29580D-FB01-414C-AF3C-BE9189F44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7e7065-82f1-4b73-b0d2-d420dd51b77c"/>
    <ds:schemaRef ds:uri="d1451e70-cd14-4910-9f66-b2809bf32a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97A867-E9F9-4ECD-B380-E145ACB2B70E}">
  <ds:schemaRefs>
    <ds:schemaRef ds:uri="http://schemas.microsoft.com/sharepoint/v3/contenttype/forms"/>
  </ds:schemaRefs>
</ds:datastoreItem>
</file>

<file path=customXml/itemProps3.xml><?xml version="1.0" encoding="utf-8"?>
<ds:datastoreItem xmlns:ds="http://schemas.openxmlformats.org/officeDocument/2006/customXml" ds:itemID="{C074ECDE-2323-47D3-9F5A-96B8BE0759C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7364</TotalTime>
  <Words>3287</Words>
  <Application>Microsoft Macintosh PowerPoint</Application>
  <PresentationFormat>Widescreen</PresentationFormat>
  <Paragraphs>385</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Helvetica Light</vt:lpstr>
      <vt:lpstr>Chronicle Text G1 Bold</vt:lpstr>
      <vt:lpstr>Helvetica Neue</vt:lpstr>
      <vt:lpstr>Calibri Light</vt:lpstr>
      <vt:lpstr>Gotham Narrow Bold</vt:lpstr>
      <vt:lpstr>Gotham Narrow Light</vt:lpstr>
      <vt:lpstr>Gotham Narrow Book</vt:lpstr>
      <vt:lpstr>Calibri</vt:lpstr>
      <vt:lpstr>Arial</vt:lpstr>
      <vt:lpstr>Office Theme</vt:lpstr>
      <vt:lpstr>PowerPoint Presentation</vt:lpstr>
      <vt:lpstr>Zoom Chat – Attendance  </vt:lpstr>
      <vt:lpstr>Panopto Capture</vt:lpstr>
      <vt:lpstr>SESSION PLAN </vt:lpstr>
      <vt:lpstr>WHAT IS PANOPTO?  </vt:lpstr>
      <vt:lpstr>WHAT IS PANOPTO CAPTURE?  </vt:lpstr>
      <vt:lpstr>WHERE TO LOG IN &amp; ACCESS PANOPTO CAPTURE  </vt:lpstr>
      <vt:lpstr>USING PANOPTO CAPTURE </vt:lpstr>
      <vt:lpstr>OPTIONS AFTER RECORDING </vt:lpstr>
      <vt:lpstr>RECORDING SCENARIOS AND EXAMPLES </vt:lpstr>
      <vt:lpstr>SCENARIO 1: SEPERATE VIDEO STREAMS </vt:lpstr>
      <vt:lpstr>SCENARIO 2: SIDE BY SIDE </vt:lpstr>
      <vt:lpstr>SCENARIO 3: PICTURE IN PICTURE </vt:lpstr>
      <vt:lpstr>SCENARIO 4: ONE VIDEO, MULTIPLE STREAMS </vt:lpstr>
      <vt:lpstr>PANOPTO VIDEO EDITING  </vt:lpstr>
      <vt:lpstr>PowerPoint Presentation</vt:lpstr>
      <vt:lpstr>(WOS)</vt:lpstr>
      <vt:lpstr>eLearning Support One to One (101)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Tapia</dc:creator>
  <cp:lastModifiedBy>Diane Camilleri</cp:lastModifiedBy>
  <cp:revision>226</cp:revision>
  <dcterms:created xsi:type="dcterms:W3CDTF">2015-09-22T04:56:37Z</dcterms:created>
  <dcterms:modified xsi:type="dcterms:W3CDTF">2021-02-16T02:41:06Z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0x010100F570808C6CA3F94DB3D066DEABCA68FE</vt:lpwstr>
  </property>
</Properties>
</file>