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5"/>
  </p:notesMasterIdLst>
  <p:sldIdLst>
    <p:sldId id="256" r:id="rId2"/>
    <p:sldId id="315" r:id="rId3"/>
    <p:sldId id="257" r:id="rId4"/>
    <p:sldId id="258" r:id="rId5"/>
    <p:sldId id="259" r:id="rId6"/>
    <p:sldId id="260" r:id="rId7"/>
    <p:sldId id="261" r:id="rId8"/>
    <p:sldId id="264" r:id="rId9"/>
    <p:sldId id="265" r:id="rId10"/>
    <p:sldId id="266" r:id="rId11"/>
    <p:sldId id="267" r:id="rId12"/>
    <p:sldId id="268" r:id="rId13"/>
    <p:sldId id="269" r:id="rId14"/>
    <p:sldId id="270" r:id="rId15"/>
    <p:sldId id="272" r:id="rId16"/>
    <p:sldId id="273" r:id="rId17"/>
    <p:sldId id="313" r:id="rId18"/>
    <p:sldId id="314"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Lst>
  <p:sldSz cx="12192000" cy="6858000"/>
  <p:notesSz cx="6858000" cy="9144000"/>
  <p:embeddedFontLst>
    <p:embeddedFont>
      <p:font typeface="Calibri" panose="020F0502020204030204" pitchFamily="34" charset="0"/>
      <p:regular r:id="rId56"/>
      <p:bold r:id="rId57"/>
      <p:italic r:id="rId58"/>
      <p:boldItalic r:id="rId59"/>
    </p:embeddedFont>
    <p:embeddedFont>
      <p:font typeface="Gotham Narrow Bold" pitchFamily="50" charset="0"/>
      <p:regular r:id="rId60"/>
    </p:embeddedFont>
    <p:embeddedFont>
      <p:font typeface="Gotham Narrow Book" pitchFamily="50" charset="0"/>
      <p:regular r:id="rId61"/>
      <p:italic r:id="rId62"/>
    </p:embeddedFont>
    <p:embeddedFont>
      <p:font typeface="Helvetica Neue" panose="020B0604020202020204" charset="0"/>
      <p:regular r:id="rId63"/>
      <p:bold r:id="rId64"/>
      <p:italic r:id="rId65"/>
      <p:boldItalic r:id="rId66"/>
    </p:embeddedFont>
    <p:embeddedFont>
      <p:font typeface="Roboto" panose="02000000000000000000" pitchFamily="2"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1" roundtripDataSignature="AMtx7mivuBnKN10/clmeXJUTu2FJ7Tj1p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uisa Wellan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F2F1"/>
    <a:srgbClr val="6F50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3AEBCF-0BA1-4BE0-8B0D-ADCCB9EB0CF2}" v="4" dt="2023-11-02T06:59:56.6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359" autoAdjust="0"/>
  </p:normalViewPr>
  <p:slideViewPr>
    <p:cSldViewPr snapToGrid="0">
      <p:cViewPr varScale="1">
        <p:scale>
          <a:sx n="85" d="100"/>
          <a:sy n="85" d="100"/>
        </p:scale>
        <p:origin x="15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8.fntdata"/><Relationship Id="rId68" Type="http://schemas.openxmlformats.org/officeDocument/2006/relationships/font" Target="fonts/font13.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font" Target="fonts/font11.fntdata"/><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7.fntdata"/><Relationship Id="rId70" Type="http://schemas.openxmlformats.org/officeDocument/2006/relationships/font" Target="fonts/font15.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notesMaster" Target="notesMasters/notesMaster1.xml"/><Relationship Id="rId76" Type="http://schemas.openxmlformats.org/officeDocument/2006/relationships/tableStyles" Target="tableStyles.xml"/><Relationship Id="rId7" Type="http://schemas.openxmlformats.org/officeDocument/2006/relationships/slide" Target="slides/slide6.xml"/><Relationship Id="rId71" Type="http://customschemas.google.com/relationships/presentationmetadata" Target="metadata"/><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a Welland" userId="f61e2f3c-b99b-476f-98f9-40263ee6f6b6" providerId="ADAL" clId="{503AEBCF-0BA1-4BE0-8B0D-ADCCB9EB0CF2}"/>
    <pc:docChg chg="undo custSel addSld delSld modSld modMainMaster">
      <pc:chgData name="Louisa Welland" userId="f61e2f3c-b99b-476f-98f9-40263ee6f6b6" providerId="ADAL" clId="{503AEBCF-0BA1-4BE0-8B0D-ADCCB9EB0CF2}" dt="2023-11-02T07:00:42.165" v="1320" actId="14100"/>
      <pc:docMkLst>
        <pc:docMk/>
      </pc:docMkLst>
      <pc:sldChg chg="addSp delSp modSp mod modNotesTx">
        <pc:chgData name="Louisa Welland" userId="f61e2f3c-b99b-476f-98f9-40263ee6f6b6" providerId="ADAL" clId="{503AEBCF-0BA1-4BE0-8B0D-ADCCB9EB0CF2}" dt="2023-11-02T07:00:42.165" v="1320" actId="14100"/>
        <pc:sldMkLst>
          <pc:docMk/>
          <pc:sldMk cId="0" sldId="256"/>
        </pc:sldMkLst>
        <pc:spChg chg="del">
          <ac:chgData name="Louisa Welland" userId="f61e2f3c-b99b-476f-98f9-40263ee6f6b6" providerId="ADAL" clId="{503AEBCF-0BA1-4BE0-8B0D-ADCCB9EB0CF2}" dt="2023-07-26T01:20:35.175" v="39" actId="478"/>
          <ac:spMkLst>
            <pc:docMk/>
            <pc:sldMk cId="0" sldId="256"/>
            <ac:spMk id="98" creationId="{00000000-0000-0000-0000-000000000000}"/>
          </ac:spMkLst>
        </pc:spChg>
        <pc:spChg chg="mod">
          <ac:chgData name="Louisa Welland" userId="f61e2f3c-b99b-476f-98f9-40263ee6f6b6" providerId="ADAL" clId="{503AEBCF-0BA1-4BE0-8B0D-ADCCB9EB0CF2}" dt="2023-11-02T07:00:42.165" v="1320" actId="14100"/>
          <ac:spMkLst>
            <pc:docMk/>
            <pc:sldMk cId="0" sldId="256"/>
            <ac:spMk id="101" creationId="{00000000-0000-0000-0000-000000000000}"/>
          </ac:spMkLst>
        </pc:spChg>
        <pc:picChg chg="add mod">
          <ac:chgData name="Louisa Welland" userId="f61e2f3c-b99b-476f-98f9-40263ee6f6b6" providerId="ADAL" clId="{503AEBCF-0BA1-4BE0-8B0D-ADCCB9EB0CF2}" dt="2023-11-02T06:58:45.795" v="1255" actId="1076"/>
          <ac:picMkLst>
            <pc:docMk/>
            <pc:sldMk cId="0" sldId="256"/>
            <ac:picMk id="2" creationId="{60589819-7C34-3848-DEA2-ED78627EAFDC}"/>
          </ac:picMkLst>
        </pc:picChg>
        <pc:picChg chg="add mod">
          <ac:chgData name="Louisa Welland" userId="f61e2f3c-b99b-476f-98f9-40263ee6f6b6" providerId="ADAL" clId="{503AEBCF-0BA1-4BE0-8B0D-ADCCB9EB0CF2}" dt="2023-11-02T06:58:54.364" v="1257" actId="1076"/>
          <ac:picMkLst>
            <pc:docMk/>
            <pc:sldMk cId="0" sldId="256"/>
            <ac:picMk id="4" creationId="{85593113-E1C7-8824-D221-E35F503C7AB6}"/>
          </ac:picMkLst>
        </pc:picChg>
        <pc:picChg chg="del">
          <ac:chgData name="Louisa Welland" userId="f61e2f3c-b99b-476f-98f9-40263ee6f6b6" providerId="ADAL" clId="{503AEBCF-0BA1-4BE0-8B0D-ADCCB9EB0CF2}" dt="2023-07-26T01:22:57.326" v="94" actId="478"/>
          <ac:picMkLst>
            <pc:docMk/>
            <pc:sldMk cId="0" sldId="256"/>
            <ac:picMk id="90" creationId="{00000000-0000-0000-0000-000000000000}"/>
          </ac:picMkLst>
        </pc:picChg>
        <pc:picChg chg="del">
          <ac:chgData name="Louisa Welland" userId="f61e2f3c-b99b-476f-98f9-40263ee6f6b6" providerId="ADAL" clId="{503AEBCF-0BA1-4BE0-8B0D-ADCCB9EB0CF2}" dt="2023-07-26T01:20:36.368" v="40" actId="478"/>
          <ac:picMkLst>
            <pc:docMk/>
            <pc:sldMk cId="0" sldId="256"/>
            <ac:picMk id="91" creationId="{00000000-0000-0000-0000-000000000000}"/>
          </ac:picMkLst>
        </pc:picChg>
        <pc:picChg chg="del">
          <ac:chgData name="Louisa Welland" userId="f61e2f3c-b99b-476f-98f9-40263ee6f6b6" providerId="ADAL" clId="{503AEBCF-0BA1-4BE0-8B0D-ADCCB9EB0CF2}" dt="2023-07-26T01:20:30.617" v="38" actId="478"/>
          <ac:picMkLst>
            <pc:docMk/>
            <pc:sldMk cId="0" sldId="256"/>
            <ac:picMk id="92" creationId="{00000000-0000-0000-0000-000000000000}"/>
          </ac:picMkLst>
        </pc:picChg>
        <pc:picChg chg="del">
          <ac:chgData name="Louisa Welland" userId="f61e2f3c-b99b-476f-98f9-40263ee6f6b6" providerId="ADAL" clId="{503AEBCF-0BA1-4BE0-8B0D-ADCCB9EB0CF2}" dt="2023-07-26T01:20:30.617" v="38" actId="478"/>
          <ac:picMkLst>
            <pc:docMk/>
            <pc:sldMk cId="0" sldId="256"/>
            <ac:picMk id="93" creationId="{00000000-0000-0000-0000-000000000000}"/>
          </ac:picMkLst>
        </pc:picChg>
        <pc:picChg chg="del">
          <ac:chgData name="Louisa Welland" userId="f61e2f3c-b99b-476f-98f9-40263ee6f6b6" providerId="ADAL" clId="{503AEBCF-0BA1-4BE0-8B0D-ADCCB9EB0CF2}" dt="2023-07-26T01:20:30.617" v="38" actId="478"/>
          <ac:picMkLst>
            <pc:docMk/>
            <pc:sldMk cId="0" sldId="256"/>
            <ac:picMk id="94" creationId="{00000000-0000-0000-0000-000000000000}"/>
          </ac:picMkLst>
        </pc:picChg>
        <pc:picChg chg="del">
          <ac:chgData name="Louisa Welland" userId="f61e2f3c-b99b-476f-98f9-40263ee6f6b6" providerId="ADAL" clId="{503AEBCF-0BA1-4BE0-8B0D-ADCCB9EB0CF2}" dt="2023-07-26T01:20:30.617" v="38" actId="478"/>
          <ac:picMkLst>
            <pc:docMk/>
            <pc:sldMk cId="0" sldId="256"/>
            <ac:picMk id="95" creationId="{00000000-0000-0000-0000-000000000000}"/>
          </ac:picMkLst>
        </pc:picChg>
        <pc:picChg chg="del">
          <ac:chgData name="Louisa Welland" userId="f61e2f3c-b99b-476f-98f9-40263ee6f6b6" providerId="ADAL" clId="{503AEBCF-0BA1-4BE0-8B0D-ADCCB9EB0CF2}" dt="2023-07-26T01:20:30.617" v="38" actId="478"/>
          <ac:picMkLst>
            <pc:docMk/>
            <pc:sldMk cId="0" sldId="256"/>
            <ac:picMk id="96" creationId="{00000000-0000-0000-0000-000000000000}"/>
          </ac:picMkLst>
        </pc:picChg>
        <pc:picChg chg="del">
          <ac:chgData name="Louisa Welland" userId="f61e2f3c-b99b-476f-98f9-40263ee6f6b6" providerId="ADAL" clId="{503AEBCF-0BA1-4BE0-8B0D-ADCCB9EB0CF2}" dt="2023-07-26T01:20:30.617" v="38" actId="478"/>
          <ac:picMkLst>
            <pc:docMk/>
            <pc:sldMk cId="0" sldId="256"/>
            <ac:picMk id="97" creationId="{00000000-0000-0000-0000-000000000000}"/>
          </ac:picMkLst>
        </pc:picChg>
        <pc:picChg chg="del">
          <ac:chgData name="Louisa Welland" userId="f61e2f3c-b99b-476f-98f9-40263ee6f6b6" providerId="ADAL" clId="{503AEBCF-0BA1-4BE0-8B0D-ADCCB9EB0CF2}" dt="2023-07-26T01:20:30.617" v="38" actId="478"/>
          <ac:picMkLst>
            <pc:docMk/>
            <pc:sldMk cId="0" sldId="256"/>
            <ac:picMk id="99" creationId="{00000000-0000-0000-0000-000000000000}"/>
          </ac:picMkLst>
        </pc:picChg>
        <pc:picChg chg="del">
          <ac:chgData name="Louisa Welland" userId="f61e2f3c-b99b-476f-98f9-40263ee6f6b6" providerId="ADAL" clId="{503AEBCF-0BA1-4BE0-8B0D-ADCCB9EB0CF2}" dt="2023-07-26T01:22:57.908" v="95" actId="478"/>
          <ac:picMkLst>
            <pc:docMk/>
            <pc:sldMk cId="0" sldId="256"/>
            <ac:picMk id="100" creationId="{00000000-0000-0000-0000-000000000000}"/>
          </ac:picMkLst>
        </pc:picChg>
      </pc:sldChg>
      <pc:sldChg chg="modSp mod modNotesTx">
        <pc:chgData name="Louisa Welland" userId="f61e2f3c-b99b-476f-98f9-40263ee6f6b6" providerId="ADAL" clId="{503AEBCF-0BA1-4BE0-8B0D-ADCCB9EB0CF2}" dt="2023-07-26T01:30:47.031" v="256" actId="20577"/>
        <pc:sldMkLst>
          <pc:docMk/>
          <pc:sldMk cId="0" sldId="257"/>
        </pc:sldMkLst>
        <pc:spChg chg="mod">
          <ac:chgData name="Louisa Welland" userId="f61e2f3c-b99b-476f-98f9-40263ee6f6b6" providerId="ADAL" clId="{503AEBCF-0BA1-4BE0-8B0D-ADCCB9EB0CF2}" dt="2023-07-26T01:30:47.031" v="256" actId="20577"/>
          <ac:spMkLst>
            <pc:docMk/>
            <pc:sldMk cId="0" sldId="257"/>
            <ac:spMk id="107" creationId="{00000000-0000-0000-0000-000000000000}"/>
          </ac:spMkLst>
        </pc:spChg>
      </pc:sldChg>
      <pc:sldChg chg="modSp mod modNotesTx">
        <pc:chgData name="Louisa Welland" userId="f61e2f3c-b99b-476f-98f9-40263ee6f6b6" providerId="ADAL" clId="{503AEBCF-0BA1-4BE0-8B0D-ADCCB9EB0CF2}" dt="2023-07-27T00:03:27.468" v="1142" actId="20577"/>
        <pc:sldMkLst>
          <pc:docMk/>
          <pc:sldMk cId="0" sldId="258"/>
        </pc:sldMkLst>
        <pc:spChg chg="mod">
          <ac:chgData name="Louisa Welland" userId="f61e2f3c-b99b-476f-98f9-40263ee6f6b6" providerId="ADAL" clId="{503AEBCF-0BA1-4BE0-8B0D-ADCCB9EB0CF2}" dt="2023-07-26T01:31:52.605" v="265" actId="20577"/>
          <ac:spMkLst>
            <pc:docMk/>
            <pc:sldMk cId="0" sldId="258"/>
            <ac:spMk id="113" creationId="{00000000-0000-0000-0000-000000000000}"/>
          </ac:spMkLst>
        </pc:spChg>
      </pc:sldChg>
      <pc:sldChg chg="modNotesTx">
        <pc:chgData name="Louisa Welland" userId="f61e2f3c-b99b-476f-98f9-40263ee6f6b6" providerId="ADAL" clId="{503AEBCF-0BA1-4BE0-8B0D-ADCCB9EB0CF2}" dt="2023-07-26T01:32:00.921" v="266" actId="20577"/>
        <pc:sldMkLst>
          <pc:docMk/>
          <pc:sldMk cId="0" sldId="259"/>
        </pc:sldMkLst>
      </pc:sldChg>
      <pc:sldChg chg="modNotesTx">
        <pc:chgData name="Louisa Welland" userId="f61e2f3c-b99b-476f-98f9-40263ee6f6b6" providerId="ADAL" clId="{503AEBCF-0BA1-4BE0-8B0D-ADCCB9EB0CF2}" dt="2023-07-26T01:32:07.220" v="267" actId="20577"/>
        <pc:sldMkLst>
          <pc:docMk/>
          <pc:sldMk cId="0" sldId="260"/>
        </pc:sldMkLst>
      </pc:sldChg>
      <pc:sldChg chg="addSp delSp modSp mod modNotesTx">
        <pc:chgData name="Louisa Welland" userId="f61e2f3c-b99b-476f-98f9-40263ee6f6b6" providerId="ADAL" clId="{503AEBCF-0BA1-4BE0-8B0D-ADCCB9EB0CF2}" dt="2023-07-26T01:33:49.513" v="402" actId="20577"/>
        <pc:sldMkLst>
          <pc:docMk/>
          <pc:sldMk cId="0" sldId="261"/>
        </pc:sldMkLst>
        <pc:spChg chg="add mod">
          <ac:chgData name="Louisa Welland" userId="f61e2f3c-b99b-476f-98f9-40263ee6f6b6" providerId="ADAL" clId="{503AEBCF-0BA1-4BE0-8B0D-ADCCB9EB0CF2}" dt="2023-07-26T01:33:49.513" v="402" actId="20577"/>
          <ac:spMkLst>
            <pc:docMk/>
            <pc:sldMk cId="0" sldId="261"/>
            <ac:spMk id="2" creationId="{3E29FB4B-C226-A01C-8A5A-320F7EFE8CAC}"/>
          </ac:spMkLst>
        </pc:spChg>
        <pc:spChg chg="del">
          <ac:chgData name="Louisa Welland" userId="f61e2f3c-b99b-476f-98f9-40263ee6f6b6" providerId="ADAL" clId="{503AEBCF-0BA1-4BE0-8B0D-ADCCB9EB0CF2}" dt="2023-07-26T01:32:23.808" v="271" actId="478"/>
          <ac:spMkLst>
            <pc:docMk/>
            <pc:sldMk cId="0" sldId="261"/>
            <ac:spMk id="130" creationId="{00000000-0000-0000-0000-000000000000}"/>
          </ac:spMkLst>
        </pc:spChg>
        <pc:picChg chg="del">
          <ac:chgData name="Louisa Welland" userId="f61e2f3c-b99b-476f-98f9-40263ee6f6b6" providerId="ADAL" clId="{503AEBCF-0BA1-4BE0-8B0D-ADCCB9EB0CF2}" dt="2023-07-26T01:32:21.247" v="269" actId="478"/>
          <ac:picMkLst>
            <pc:docMk/>
            <pc:sldMk cId="0" sldId="261"/>
            <ac:picMk id="128" creationId="{00000000-0000-0000-0000-000000000000}"/>
          </ac:picMkLst>
        </pc:picChg>
        <pc:picChg chg="del">
          <ac:chgData name="Louisa Welland" userId="f61e2f3c-b99b-476f-98f9-40263ee6f6b6" providerId="ADAL" clId="{503AEBCF-0BA1-4BE0-8B0D-ADCCB9EB0CF2}" dt="2023-07-26T01:32:22.415" v="270" actId="478"/>
          <ac:picMkLst>
            <pc:docMk/>
            <pc:sldMk cId="0" sldId="261"/>
            <ac:picMk id="129" creationId="{00000000-0000-0000-0000-000000000000}"/>
          </ac:picMkLst>
        </pc:picChg>
      </pc:sldChg>
      <pc:sldChg chg="del">
        <pc:chgData name="Louisa Welland" userId="f61e2f3c-b99b-476f-98f9-40263ee6f6b6" providerId="ADAL" clId="{503AEBCF-0BA1-4BE0-8B0D-ADCCB9EB0CF2}" dt="2023-07-26T01:33:54.553" v="403" actId="47"/>
        <pc:sldMkLst>
          <pc:docMk/>
          <pc:sldMk cId="0" sldId="262"/>
        </pc:sldMkLst>
      </pc:sldChg>
      <pc:sldChg chg="del">
        <pc:chgData name="Louisa Welland" userId="f61e2f3c-b99b-476f-98f9-40263ee6f6b6" providerId="ADAL" clId="{503AEBCF-0BA1-4BE0-8B0D-ADCCB9EB0CF2}" dt="2023-07-26T23:46:18.779" v="404" actId="47"/>
        <pc:sldMkLst>
          <pc:docMk/>
          <pc:sldMk cId="0" sldId="263"/>
        </pc:sldMkLst>
      </pc:sldChg>
      <pc:sldChg chg="modNotesTx">
        <pc:chgData name="Louisa Welland" userId="f61e2f3c-b99b-476f-98f9-40263ee6f6b6" providerId="ADAL" clId="{503AEBCF-0BA1-4BE0-8B0D-ADCCB9EB0CF2}" dt="2023-07-26T23:46:22.570" v="405" actId="20577"/>
        <pc:sldMkLst>
          <pc:docMk/>
          <pc:sldMk cId="0" sldId="264"/>
        </pc:sldMkLst>
      </pc:sldChg>
      <pc:sldChg chg="modSp mod modNotesTx">
        <pc:chgData name="Louisa Welland" userId="f61e2f3c-b99b-476f-98f9-40263ee6f6b6" providerId="ADAL" clId="{503AEBCF-0BA1-4BE0-8B0D-ADCCB9EB0CF2}" dt="2023-07-26T23:46:35.467" v="409" actId="20577"/>
        <pc:sldMkLst>
          <pc:docMk/>
          <pc:sldMk cId="0" sldId="265"/>
        </pc:sldMkLst>
        <pc:spChg chg="mod">
          <ac:chgData name="Louisa Welland" userId="f61e2f3c-b99b-476f-98f9-40263ee6f6b6" providerId="ADAL" clId="{503AEBCF-0BA1-4BE0-8B0D-ADCCB9EB0CF2}" dt="2023-07-26T23:46:32.655" v="406" actId="20577"/>
          <ac:spMkLst>
            <pc:docMk/>
            <pc:sldMk cId="0" sldId="265"/>
            <ac:spMk id="160" creationId="{00000000-0000-0000-0000-000000000000}"/>
          </ac:spMkLst>
        </pc:spChg>
      </pc:sldChg>
      <pc:sldChg chg="modSp mod modNotesTx">
        <pc:chgData name="Louisa Welland" userId="f61e2f3c-b99b-476f-98f9-40263ee6f6b6" providerId="ADAL" clId="{503AEBCF-0BA1-4BE0-8B0D-ADCCB9EB0CF2}" dt="2023-07-26T23:46:55.110" v="435" actId="20577"/>
        <pc:sldMkLst>
          <pc:docMk/>
          <pc:sldMk cId="0" sldId="266"/>
        </pc:sldMkLst>
        <pc:spChg chg="mod">
          <ac:chgData name="Louisa Welland" userId="f61e2f3c-b99b-476f-98f9-40263ee6f6b6" providerId="ADAL" clId="{503AEBCF-0BA1-4BE0-8B0D-ADCCB9EB0CF2}" dt="2023-07-26T23:46:48.567" v="431" actId="20577"/>
          <ac:spMkLst>
            <pc:docMk/>
            <pc:sldMk cId="0" sldId="266"/>
            <ac:spMk id="165" creationId="{00000000-0000-0000-0000-000000000000}"/>
          </ac:spMkLst>
        </pc:spChg>
        <pc:spChg chg="mod">
          <ac:chgData name="Louisa Welland" userId="f61e2f3c-b99b-476f-98f9-40263ee6f6b6" providerId="ADAL" clId="{503AEBCF-0BA1-4BE0-8B0D-ADCCB9EB0CF2}" dt="2023-07-26T23:46:53.066" v="432" actId="1076"/>
          <ac:spMkLst>
            <pc:docMk/>
            <pc:sldMk cId="0" sldId="266"/>
            <ac:spMk id="166" creationId="{00000000-0000-0000-0000-000000000000}"/>
          </ac:spMkLst>
        </pc:spChg>
      </pc:sldChg>
      <pc:sldChg chg="delSp modSp mod modNotesTx">
        <pc:chgData name="Louisa Welland" userId="f61e2f3c-b99b-476f-98f9-40263ee6f6b6" providerId="ADAL" clId="{503AEBCF-0BA1-4BE0-8B0D-ADCCB9EB0CF2}" dt="2023-07-26T23:47:33.591" v="495"/>
        <pc:sldMkLst>
          <pc:docMk/>
          <pc:sldMk cId="0" sldId="267"/>
        </pc:sldMkLst>
        <pc:spChg chg="del mod">
          <ac:chgData name="Louisa Welland" userId="f61e2f3c-b99b-476f-98f9-40263ee6f6b6" providerId="ADAL" clId="{503AEBCF-0BA1-4BE0-8B0D-ADCCB9EB0CF2}" dt="2023-07-26T23:47:33.591" v="495"/>
          <ac:spMkLst>
            <pc:docMk/>
            <pc:sldMk cId="0" sldId="267"/>
            <ac:spMk id="172" creationId="{00000000-0000-0000-0000-000000000000}"/>
          </ac:spMkLst>
        </pc:spChg>
      </pc:sldChg>
      <pc:sldChg chg="delSp modSp mod modNotesTx">
        <pc:chgData name="Louisa Welland" userId="f61e2f3c-b99b-476f-98f9-40263ee6f6b6" providerId="ADAL" clId="{503AEBCF-0BA1-4BE0-8B0D-ADCCB9EB0CF2}" dt="2023-07-26T23:48:05.862" v="510" actId="20577"/>
        <pc:sldMkLst>
          <pc:docMk/>
          <pc:sldMk cId="0" sldId="268"/>
        </pc:sldMkLst>
        <pc:spChg chg="del mod">
          <ac:chgData name="Louisa Welland" userId="f61e2f3c-b99b-476f-98f9-40263ee6f6b6" providerId="ADAL" clId="{503AEBCF-0BA1-4BE0-8B0D-ADCCB9EB0CF2}" dt="2023-07-26T23:47:43.150" v="498"/>
          <ac:spMkLst>
            <pc:docMk/>
            <pc:sldMk cId="0" sldId="268"/>
            <ac:spMk id="178" creationId="{00000000-0000-0000-0000-000000000000}"/>
          </ac:spMkLst>
        </pc:spChg>
      </pc:sldChg>
      <pc:sldChg chg="modNotesTx">
        <pc:chgData name="Louisa Welland" userId="f61e2f3c-b99b-476f-98f9-40263ee6f6b6" providerId="ADAL" clId="{503AEBCF-0BA1-4BE0-8B0D-ADCCB9EB0CF2}" dt="2023-07-26T23:48:12.283" v="511" actId="20577"/>
        <pc:sldMkLst>
          <pc:docMk/>
          <pc:sldMk cId="0" sldId="269"/>
        </pc:sldMkLst>
      </pc:sldChg>
      <pc:sldChg chg="modNotesTx">
        <pc:chgData name="Louisa Welland" userId="f61e2f3c-b99b-476f-98f9-40263ee6f6b6" providerId="ADAL" clId="{503AEBCF-0BA1-4BE0-8B0D-ADCCB9EB0CF2}" dt="2023-07-26T23:48:17.449" v="515" actId="20577"/>
        <pc:sldMkLst>
          <pc:docMk/>
          <pc:sldMk cId="0" sldId="270"/>
        </pc:sldMkLst>
      </pc:sldChg>
      <pc:sldChg chg="del">
        <pc:chgData name="Louisa Welland" userId="f61e2f3c-b99b-476f-98f9-40263ee6f6b6" providerId="ADAL" clId="{503AEBCF-0BA1-4BE0-8B0D-ADCCB9EB0CF2}" dt="2023-07-26T23:48:26.861" v="516" actId="47"/>
        <pc:sldMkLst>
          <pc:docMk/>
          <pc:sldMk cId="0" sldId="271"/>
        </pc:sldMkLst>
      </pc:sldChg>
      <pc:sldChg chg="modSp add del mod modNotesTx">
        <pc:chgData name="Louisa Welland" userId="f61e2f3c-b99b-476f-98f9-40263ee6f6b6" providerId="ADAL" clId="{503AEBCF-0BA1-4BE0-8B0D-ADCCB9EB0CF2}" dt="2023-07-26T23:50:18.200" v="697" actId="20577"/>
        <pc:sldMkLst>
          <pc:docMk/>
          <pc:sldMk cId="0" sldId="272"/>
        </pc:sldMkLst>
        <pc:spChg chg="mod">
          <ac:chgData name="Louisa Welland" userId="f61e2f3c-b99b-476f-98f9-40263ee6f6b6" providerId="ADAL" clId="{503AEBCF-0BA1-4BE0-8B0D-ADCCB9EB0CF2}" dt="2023-07-26T23:49:33.272" v="543" actId="20577"/>
          <ac:spMkLst>
            <pc:docMk/>
            <pc:sldMk cId="0" sldId="272"/>
            <ac:spMk id="214" creationId="{00000000-0000-0000-0000-000000000000}"/>
          </ac:spMkLst>
        </pc:spChg>
        <pc:spChg chg="mod">
          <ac:chgData name="Louisa Welland" userId="f61e2f3c-b99b-476f-98f9-40263ee6f6b6" providerId="ADAL" clId="{503AEBCF-0BA1-4BE0-8B0D-ADCCB9EB0CF2}" dt="2023-07-26T23:49:41.527" v="567" actId="20577"/>
          <ac:spMkLst>
            <pc:docMk/>
            <pc:sldMk cId="0" sldId="272"/>
            <ac:spMk id="215" creationId="{00000000-0000-0000-0000-000000000000}"/>
          </ac:spMkLst>
        </pc:spChg>
      </pc:sldChg>
      <pc:sldChg chg="modSp mod modShow modNotesTx">
        <pc:chgData name="Louisa Welland" userId="f61e2f3c-b99b-476f-98f9-40263ee6f6b6" providerId="ADAL" clId="{503AEBCF-0BA1-4BE0-8B0D-ADCCB9EB0CF2}" dt="2023-07-26T23:52:20.555" v="891" actId="729"/>
        <pc:sldMkLst>
          <pc:docMk/>
          <pc:sldMk cId="0" sldId="273"/>
        </pc:sldMkLst>
        <pc:spChg chg="mod">
          <ac:chgData name="Louisa Welland" userId="f61e2f3c-b99b-476f-98f9-40263ee6f6b6" providerId="ADAL" clId="{503AEBCF-0BA1-4BE0-8B0D-ADCCB9EB0CF2}" dt="2023-07-26T23:50:55.281" v="798" actId="20577"/>
          <ac:spMkLst>
            <pc:docMk/>
            <pc:sldMk cId="0" sldId="273"/>
            <ac:spMk id="220" creationId="{00000000-0000-0000-0000-000000000000}"/>
          </ac:spMkLst>
        </pc:spChg>
        <pc:spChg chg="mod">
          <ac:chgData name="Louisa Welland" userId="f61e2f3c-b99b-476f-98f9-40263ee6f6b6" providerId="ADAL" clId="{503AEBCF-0BA1-4BE0-8B0D-ADCCB9EB0CF2}" dt="2023-07-26T23:51:47.155" v="880" actId="113"/>
          <ac:spMkLst>
            <pc:docMk/>
            <pc:sldMk cId="0" sldId="273"/>
            <ac:spMk id="221" creationId="{00000000-0000-0000-0000-000000000000}"/>
          </ac:spMkLst>
        </pc:spChg>
      </pc:sldChg>
      <pc:sldChg chg="del">
        <pc:chgData name="Louisa Welland" userId="f61e2f3c-b99b-476f-98f9-40263ee6f6b6" providerId="ADAL" clId="{503AEBCF-0BA1-4BE0-8B0D-ADCCB9EB0CF2}" dt="2023-07-26T23:51:52.110" v="881" actId="47"/>
        <pc:sldMkLst>
          <pc:docMk/>
          <pc:sldMk cId="0" sldId="274"/>
        </pc:sldMkLst>
      </pc:sldChg>
      <pc:sldChg chg="del">
        <pc:chgData name="Louisa Welland" userId="f61e2f3c-b99b-476f-98f9-40263ee6f6b6" providerId="ADAL" clId="{503AEBCF-0BA1-4BE0-8B0D-ADCCB9EB0CF2}" dt="2023-07-26T23:51:54.025" v="882" actId="47"/>
        <pc:sldMkLst>
          <pc:docMk/>
          <pc:sldMk cId="0" sldId="275"/>
        </pc:sldMkLst>
      </pc:sldChg>
      <pc:sldChg chg="modNotesTx">
        <pc:chgData name="Louisa Welland" userId="f61e2f3c-b99b-476f-98f9-40263ee6f6b6" providerId="ADAL" clId="{503AEBCF-0BA1-4BE0-8B0D-ADCCB9EB0CF2}" dt="2023-07-26T23:53:55.558" v="893" actId="20577"/>
        <pc:sldMkLst>
          <pc:docMk/>
          <pc:sldMk cId="0" sldId="276"/>
        </pc:sldMkLst>
      </pc:sldChg>
      <pc:sldChg chg="delSp mod">
        <pc:chgData name="Louisa Welland" userId="f61e2f3c-b99b-476f-98f9-40263ee6f6b6" providerId="ADAL" clId="{503AEBCF-0BA1-4BE0-8B0D-ADCCB9EB0CF2}" dt="2023-11-02T06:58:31.509" v="1254" actId="478"/>
        <pc:sldMkLst>
          <pc:docMk/>
          <pc:sldMk cId="0" sldId="277"/>
        </pc:sldMkLst>
        <pc:picChg chg="del">
          <ac:chgData name="Louisa Welland" userId="f61e2f3c-b99b-476f-98f9-40263ee6f6b6" providerId="ADAL" clId="{503AEBCF-0BA1-4BE0-8B0D-ADCCB9EB0CF2}" dt="2023-11-02T06:58:29.108" v="1253" actId="478"/>
          <ac:picMkLst>
            <pc:docMk/>
            <pc:sldMk cId="0" sldId="277"/>
            <ac:picMk id="243" creationId="{00000000-0000-0000-0000-000000000000}"/>
          </ac:picMkLst>
        </pc:picChg>
        <pc:picChg chg="del">
          <ac:chgData name="Louisa Welland" userId="f61e2f3c-b99b-476f-98f9-40263ee6f6b6" providerId="ADAL" clId="{503AEBCF-0BA1-4BE0-8B0D-ADCCB9EB0CF2}" dt="2023-11-02T06:58:31.509" v="1254" actId="478"/>
          <ac:picMkLst>
            <pc:docMk/>
            <pc:sldMk cId="0" sldId="277"/>
            <ac:picMk id="244" creationId="{00000000-0000-0000-0000-000000000000}"/>
          </ac:picMkLst>
        </pc:picChg>
      </pc:sldChg>
      <pc:sldChg chg="modSp mod modNotesTx">
        <pc:chgData name="Louisa Welland" userId="f61e2f3c-b99b-476f-98f9-40263ee6f6b6" providerId="ADAL" clId="{503AEBCF-0BA1-4BE0-8B0D-ADCCB9EB0CF2}" dt="2023-07-26T23:54:12.762" v="930" actId="20577"/>
        <pc:sldMkLst>
          <pc:docMk/>
          <pc:sldMk cId="0" sldId="278"/>
        </pc:sldMkLst>
        <pc:spChg chg="mod">
          <ac:chgData name="Louisa Welland" userId="f61e2f3c-b99b-476f-98f9-40263ee6f6b6" providerId="ADAL" clId="{503AEBCF-0BA1-4BE0-8B0D-ADCCB9EB0CF2}" dt="2023-07-26T23:54:12.762" v="930" actId="20577"/>
          <ac:spMkLst>
            <pc:docMk/>
            <pc:sldMk cId="0" sldId="278"/>
            <ac:spMk id="252" creationId="{00000000-0000-0000-0000-000000000000}"/>
          </ac:spMkLst>
        </pc:spChg>
      </pc:sldChg>
      <pc:sldChg chg="modNotesTx">
        <pc:chgData name="Louisa Welland" userId="f61e2f3c-b99b-476f-98f9-40263ee6f6b6" providerId="ADAL" clId="{503AEBCF-0BA1-4BE0-8B0D-ADCCB9EB0CF2}" dt="2023-07-26T23:54:30.409" v="932" actId="20577"/>
        <pc:sldMkLst>
          <pc:docMk/>
          <pc:sldMk cId="0" sldId="279"/>
        </pc:sldMkLst>
      </pc:sldChg>
      <pc:sldChg chg="modNotesTx">
        <pc:chgData name="Louisa Welland" userId="f61e2f3c-b99b-476f-98f9-40263ee6f6b6" providerId="ADAL" clId="{503AEBCF-0BA1-4BE0-8B0D-ADCCB9EB0CF2}" dt="2023-07-26T23:54:39.904" v="933" actId="20577"/>
        <pc:sldMkLst>
          <pc:docMk/>
          <pc:sldMk cId="0" sldId="280"/>
        </pc:sldMkLst>
      </pc:sldChg>
      <pc:sldChg chg="modNotesTx">
        <pc:chgData name="Louisa Welland" userId="f61e2f3c-b99b-476f-98f9-40263ee6f6b6" providerId="ADAL" clId="{503AEBCF-0BA1-4BE0-8B0D-ADCCB9EB0CF2}" dt="2023-07-26T23:54:49.229" v="937" actId="20577"/>
        <pc:sldMkLst>
          <pc:docMk/>
          <pc:sldMk cId="0" sldId="282"/>
        </pc:sldMkLst>
      </pc:sldChg>
      <pc:sldChg chg="modNotesTx">
        <pc:chgData name="Louisa Welland" userId="f61e2f3c-b99b-476f-98f9-40263ee6f6b6" providerId="ADAL" clId="{503AEBCF-0BA1-4BE0-8B0D-ADCCB9EB0CF2}" dt="2023-07-26T23:55:01.473" v="939" actId="20577"/>
        <pc:sldMkLst>
          <pc:docMk/>
          <pc:sldMk cId="0" sldId="283"/>
        </pc:sldMkLst>
      </pc:sldChg>
      <pc:sldChg chg="modSp mod modNotesTx">
        <pc:chgData name="Louisa Welland" userId="f61e2f3c-b99b-476f-98f9-40263ee6f6b6" providerId="ADAL" clId="{503AEBCF-0BA1-4BE0-8B0D-ADCCB9EB0CF2}" dt="2023-07-26T23:55:47.302" v="976" actId="20577"/>
        <pc:sldMkLst>
          <pc:docMk/>
          <pc:sldMk cId="0" sldId="287"/>
        </pc:sldMkLst>
        <pc:spChg chg="mod">
          <ac:chgData name="Louisa Welland" userId="f61e2f3c-b99b-476f-98f9-40263ee6f6b6" providerId="ADAL" clId="{503AEBCF-0BA1-4BE0-8B0D-ADCCB9EB0CF2}" dt="2023-07-26T23:55:24.417" v="948" actId="20577"/>
          <ac:spMkLst>
            <pc:docMk/>
            <pc:sldMk cId="0" sldId="287"/>
            <ac:spMk id="316" creationId="{00000000-0000-0000-0000-000000000000}"/>
          </ac:spMkLst>
        </pc:spChg>
      </pc:sldChg>
      <pc:sldChg chg="modNotesTx">
        <pc:chgData name="Louisa Welland" userId="f61e2f3c-b99b-476f-98f9-40263ee6f6b6" providerId="ADAL" clId="{503AEBCF-0BA1-4BE0-8B0D-ADCCB9EB0CF2}" dt="2023-07-26T23:55:58.489" v="982" actId="20577"/>
        <pc:sldMkLst>
          <pc:docMk/>
          <pc:sldMk cId="0" sldId="288"/>
        </pc:sldMkLst>
      </pc:sldChg>
      <pc:sldChg chg="del">
        <pc:chgData name="Louisa Welland" userId="f61e2f3c-b99b-476f-98f9-40263ee6f6b6" providerId="ADAL" clId="{503AEBCF-0BA1-4BE0-8B0D-ADCCB9EB0CF2}" dt="2023-07-26T23:56:02.847" v="983" actId="47"/>
        <pc:sldMkLst>
          <pc:docMk/>
          <pc:sldMk cId="0" sldId="289"/>
        </pc:sldMkLst>
      </pc:sldChg>
      <pc:sldChg chg="modNotesTx">
        <pc:chgData name="Louisa Welland" userId="f61e2f3c-b99b-476f-98f9-40263ee6f6b6" providerId="ADAL" clId="{503AEBCF-0BA1-4BE0-8B0D-ADCCB9EB0CF2}" dt="2023-07-27T00:03:48.216" v="1152" actId="20577"/>
        <pc:sldMkLst>
          <pc:docMk/>
          <pc:sldMk cId="0" sldId="291"/>
        </pc:sldMkLst>
      </pc:sldChg>
      <pc:sldChg chg="modNotesTx">
        <pc:chgData name="Louisa Welland" userId="f61e2f3c-b99b-476f-98f9-40263ee6f6b6" providerId="ADAL" clId="{503AEBCF-0BA1-4BE0-8B0D-ADCCB9EB0CF2}" dt="2023-07-26T23:56:12.628" v="984" actId="20577"/>
        <pc:sldMkLst>
          <pc:docMk/>
          <pc:sldMk cId="0" sldId="292"/>
        </pc:sldMkLst>
      </pc:sldChg>
      <pc:sldChg chg="modNotesTx">
        <pc:chgData name="Louisa Welland" userId="f61e2f3c-b99b-476f-98f9-40263ee6f6b6" providerId="ADAL" clId="{503AEBCF-0BA1-4BE0-8B0D-ADCCB9EB0CF2}" dt="2023-07-26T23:56:17.476" v="985" actId="20577"/>
        <pc:sldMkLst>
          <pc:docMk/>
          <pc:sldMk cId="0" sldId="293"/>
        </pc:sldMkLst>
      </pc:sldChg>
      <pc:sldChg chg="modSp mod modNotesTx">
        <pc:chgData name="Louisa Welland" userId="f61e2f3c-b99b-476f-98f9-40263ee6f6b6" providerId="ADAL" clId="{503AEBCF-0BA1-4BE0-8B0D-ADCCB9EB0CF2}" dt="2023-07-26T23:59:54.929" v="1041" actId="122"/>
        <pc:sldMkLst>
          <pc:docMk/>
          <pc:sldMk cId="0" sldId="294"/>
        </pc:sldMkLst>
        <pc:spChg chg="mod">
          <ac:chgData name="Louisa Welland" userId="f61e2f3c-b99b-476f-98f9-40263ee6f6b6" providerId="ADAL" clId="{503AEBCF-0BA1-4BE0-8B0D-ADCCB9EB0CF2}" dt="2023-07-26T23:59:54.929" v="1041" actId="122"/>
          <ac:spMkLst>
            <pc:docMk/>
            <pc:sldMk cId="0" sldId="294"/>
            <ac:spMk id="358" creationId="{00000000-0000-0000-0000-000000000000}"/>
          </ac:spMkLst>
        </pc:spChg>
      </pc:sldChg>
      <pc:sldChg chg="modNotesTx">
        <pc:chgData name="Louisa Welland" userId="f61e2f3c-b99b-476f-98f9-40263ee6f6b6" providerId="ADAL" clId="{503AEBCF-0BA1-4BE0-8B0D-ADCCB9EB0CF2}" dt="2023-07-27T00:00:07.773" v="1043" actId="20577"/>
        <pc:sldMkLst>
          <pc:docMk/>
          <pc:sldMk cId="0" sldId="295"/>
        </pc:sldMkLst>
      </pc:sldChg>
      <pc:sldChg chg="modNotesTx">
        <pc:chgData name="Louisa Welland" userId="f61e2f3c-b99b-476f-98f9-40263ee6f6b6" providerId="ADAL" clId="{503AEBCF-0BA1-4BE0-8B0D-ADCCB9EB0CF2}" dt="2023-07-27T00:00:13.995" v="1044" actId="20577"/>
        <pc:sldMkLst>
          <pc:docMk/>
          <pc:sldMk cId="0" sldId="296"/>
        </pc:sldMkLst>
      </pc:sldChg>
      <pc:sldChg chg="modNotesTx">
        <pc:chgData name="Louisa Welland" userId="f61e2f3c-b99b-476f-98f9-40263ee6f6b6" providerId="ADAL" clId="{503AEBCF-0BA1-4BE0-8B0D-ADCCB9EB0CF2}" dt="2023-07-27T00:00:27.026" v="1049" actId="20577"/>
        <pc:sldMkLst>
          <pc:docMk/>
          <pc:sldMk cId="0" sldId="297"/>
        </pc:sldMkLst>
      </pc:sldChg>
      <pc:sldChg chg="modSp mod modNotesTx">
        <pc:chgData name="Louisa Welland" userId="f61e2f3c-b99b-476f-98f9-40263ee6f6b6" providerId="ADAL" clId="{503AEBCF-0BA1-4BE0-8B0D-ADCCB9EB0CF2}" dt="2023-07-27T00:00:56.015" v="1073" actId="12"/>
        <pc:sldMkLst>
          <pc:docMk/>
          <pc:sldMk cId="0" sldId="298"/>
        </pc:sldMkLst>
        <pc:spChg chg="mod">
          <ac:chgData name="Louisa Welland" userId="f61e2f3c-b99b-476f-98f9-40263ee6f6b6" providerId="ADAL" clId="{503AEBCF-0BA1-4BE0-8B0D-ADCCB9EB0CF2}" dt="2023-07-27T00:00:56.015" v="1073" actId="12"/>
          <ac:spMkLst>
            <pc:docMk/>
            <pc:sldMk cId="0" sldId="298"/>
            <ac:spMk id="384" creationId="{00000000-0000-0000-0000-000000000000}"/>
          </ac:spMkLst>
        </pc:spChg>
      </pc:sldChg>
      <pc:sldChg chg="modSp mod modNotesTx">
        <pc:chgData name="Louisa Welland" userId="f61e2f3c-b99b-476f-98f9-40263ee6f6b6" providerId="ADAL" clId="{503AEBCF-0BA1-4BE0-8B0D-ADCCB9EB0CF2}" dt="2023-11-02T06:56:56.465" v="1194" actId="27636"/>
        <pc:sldMkLst>
          <pc:docMk/>
          <pc:sldMk cId="0" sldId="299"/>
        </pc:sldMkLst>
        <pc:spChg chg="mod">
          <ac:chgData name="Louisa Welland" userId="f61e2f3c-b99b-476f-98f9-40263ee6f6b6" providerId="ADAL" clId="{503AEBCF-0BA1-4BE0-8B0D-ADCCB9EB0CF2}" dt="2023-11-02T06:56:56.465" v="1194" actId="27636"/>
          <ac:spMkLst>
            <pc:docMk/>
            <pc:sldMk cId="0" sldId="299"/>
            <ac:spMk id="390" creationId="{00000000-0000-0000-0000-000000000000}"/>
          </ac:spMkLst>
        </pc:spChg>
      </pc:sldChg>
      <pc:sldChg chg="modNotesTx">
        <pc:chgData name="Louisa Welland" userId="f61e2f3c-b99b-476f-98f9-40263ee6f6b6" providerId="ADAL" clId="{503AEBCF-0BA1-4BE0-8B0D-ADCCB9EB0CF2}" dt="2023-07-27T00:01:15.705" v="1078" actId="5793"/>
        <pc:sldMkLst>
          <pc:docMk/>
          <pc:sldMk cId="0" sldId="300"/>
        </pc:sldMkLst>
      </pc:sldChg>
      <pc:sldChg chg="modNotesTx">
        <pc:chgData name="Louisa Welland" userId="f61e2f3c-b99b-476f-98f9-40263ee6f6b6" providerId="ADAL" clId="{503AEBCF-0BA1-4BE0-8B0D-ADCCB9EB0CF2}" dt="2023-07-27T00:03:56.958" v="1155" actId="20577"/>
        <pc:sldMkLst>
          <pc:docMk/>
          <pc:sldMk cId="0" sldId="302"/>
        </pc:sldMkLst>
      </pc:sldChg>
      <pc:sldChg chg="add del modNotesTx">
        <pc:chgData name="Louisa Welland" userId="f61e2f3c-b99b-476f-98f9-40263ee6f6b6" providerId="ADAL" clId="{503AEBCF-0BA1-4BE0-8B0D-ADCCB9EB0CF2}" dt="2023-07-27T00:01:29.905" v="1083" actId="20577"/>
        <pc:sldMkLst>
          <pc:docMk/>
          <pc:sldMk cId="0" sldId="303"/>
        </pc:sldMkLst>
      </pc:sldChg>
      <pc:sldChg chg="add del modNotesTx">
        <pc:chgData name="Louisa Welland" userId="f61e2f3c-b99b-476f-98f9-40263ee6f6b6" providerId="ADAL" clId="{503AEBCF-0BA1-4BE0-8B0D-ADCCB9EB0CF2}" dt="2023-07-27T00:01:36.126" v="1087" actId="20577"/>
        <pc:sldMkLst>
          <pc:docMk/>
          <pc:sldMk cId="0" sldId="304"/>
        </pc:sldMkLst>
      </pc:sldChg>
      <pc:sldChg chg="modNotesTx">
        <pc:chgData name="Louisa Welland" userId="f61e2f3c-b99b-476f-98f9-40263ee6f6b6" providerId="ADAL" clId="{503AEBCF-0BA1-4BE0-8B0D-ADCCB9EB0CF2}" dt="2023-07-27T00:01:40.132" v="1090" actId="20577"/>
        <pc:sldMkLst>
          <pc:docMk/>
          <pc:sldMk cId="0" sldId="305"/>
        </pc:sldMkLst>
      </pc:sldChg>
      <pc:sldChg chg="modNotesTx">
        <pc:chgData name="Louisa Welland" userId="f61e2f3c-b99b-476f-98f9-40263ee6f6b6" providerId="ADAL" clId="{503AEBCF-0BA1-4BE0-8B0D-ADCCB9EB0CF2}" dt="2023-07-27T00:01:47.983" v="1098" actId="20577"/>
        <pc:sldMkLst>
          <pc:docMk/>
          <pc:sldMk cId="0" sldId="306"/>
        </pc:sldMkLst>
      </pc:sldChg>
      <pc:sldChg chg="modNotesTx">
        <pc:chgData name="Louisa Welland" userId="f61e2f3c-b99b-476f-98f9-40263ee6f6b6" providerId="ADAL" clId="{503AEBCF-0BA1-4BE0-8B0D-ADCCB9EB0CF2}" dt="2023-07-27T00:01:57.147" v="1102" actId="20577"/>
        <pc:sldMkLst>
          <pc:docMk/>
          <pc:sldMk cId="0" sldId="307"/>
        </pc:sldMkLst>
      </pc:sldChg>
      <pc:sldChg chg="modNotesTx">
        <pc:chgData name="Louisa Welland" userId="f61e2f3c-b99b-476f-98f9-40263ee6f6b6" providerId="ADAL" clId="{503AEBCF-0BA1-4BE0-8B0D-ADCCB9EB0CF2}" dt="2023-07-27T00:02:24.866" v="1126" actId="20577"/>
        <pc:sldMkLst>
          <pc:docMk/>
          <pc:sldMk cId="0" sldId="308"/>
        </pc:sldMkLst>
      </pc:sldChg>
      <pc:sldChg chg="delSp modSp mod modNotesTx">
        <pc:chgData name="Louisa Welland" userId="f61e2f3c-b99b-476f-98f9-40263ee6f6b6" providerId="ADAL" clId="{503AEBCF-0BA1-4BE0-8B0D-ADCCB9EB0CF2}" dt="2023-07-27T00:02:38.704" v="1129" actId="20577"/>
        <pc:sldMkLst>
          <pc:docMk/>
          <pc:sldMk cId="0" sldId="309"/>
        </pc:sldMkLst>
        <pc:spChg chg="mod">
          <ac:chgData name="Louisa Welland" userId="f61e2f3c-b99b-476f-98f9-40263ee6f6b6" providerId="ADAL" clId="{503AEBCF-0BA1-4BE0-8B0D-ADCCB9EB0CF2}" dt="2023-07-27T00:02:36.284" v="1128" actId="1076"/>
          <ac:spMkLst>
            <pc:docMk/>
            <pc:sldMk cId="0" sldId="309"/>
            <ac:spMk id="451" creationId="{00000000-0000-0000-0000-000000000000}"/>
          </ac:spMkLst>
        </pc:spChg>
        <pc:spChg chg="del">
          <ac:chgData name="Louisa Welland" userId="f61e2f3c-b99b-476f-98f9-40263ee6f6b6" providerId="ADAL" clId="{503AEBCF-0BA1-4BE0-8B0D-ADCCB9EB0CF2}" dt="2023-07-27T00:02:31.917" v="1127" actId="478"/>
          <ac:spMkLst>
            <pc:docMk/>
            <pc:sldMk cId="0" sldId="309"/>
            <ac:spMk id="452" creationId="{00000000-0000-0000-0000-000000000000}"/>
          </ac:spMkLst>
        </pc:spChg>
      </pc:sldChg>
      <pc:sldChg chg="modSp mod modNotesTx">
        <pc:chgData name="Louisa Welland" userId="f61e2f3c-b99b-476f-98f9-40263ee6f6b6" providerId="ADAL" clId="{503AEBCF-0BA1-4BE0-8B0D-ADCCB9EB0CF2}" dt="2023-07-27T00:02:48.605" v="1132" actId="20577"/>
        <pc:sldMkLst>
          <pc:docMk/>
          <pc:sldMk cId="0" sldId="310"/>
        </pc:sldMkLst>
        <pc:spChg chg="mod">
          <ac:chgData name="Louisa Welland" userId="f61e2f3c-b99b-476f-98f9-40263ee6f6b6" providerId="ADAL" clId="{503AEBCF-0BA1-4BE0-8B0D-ADCCB9EB0CF2}" dt="2023-07-27T00:02:48.605" v="1132" actId="20577"/>
          <ac:spMkLst>
            <pc:docMk/>
            <pc:sldMk cId="0" sldId="310"/>
            <ac:spMk id="458" creationId="{00000000-0000-0000-0000-000000000000}"/>
          </ac:spMkLst>
        </pc:spChg>
      </pc:sldChg>
      <pc:sldChg chg="del">
        <pc:chgData name="Louisa Welland" userId="f61e2f3c-b99b-476f-98f9-40263ee6f6b6" providerId="ADAL" clId="{503AEBCF-0BA1-4BE0-8B0D-ADCCB9EB0CF2}" dt="2023-07-27T00:02:54.606" v="1133" actId="47"/>
        <pc:sldMkLst>
          <pc:docMk/>
          <pc:sldMk cId="0" sldId="312"/>
        </pc:sldMkLst>
      </pc:sldChg>
      <pc:sldChg chg="modSp add mod modShow">
        <pc:chgData name="Louisa Welland" userId="f61e2f3c-b99b-476f-98f9-40263ee6f6b6" providerId="ADAL" clId="{503AEBCF-0BA1-4BE0-8B0D-ADCCB9EB0CF2}" dt="2023-07-26T23:52:12.597" v="889" actId="729"/>
        <pc:sldMkLst>
          <pc:docMk/>
          <pc:sldMk cId="4280055680" sldId="313"/>
        </pc:sldMkLst>
        <pc:spChg chg="mod">
          <ac:chgData name="Louisa Welland" userId="f61e2f3c-b99b-476f-98f9-40263ee6f6b6" providerId="ADAL" clId="{503AEBCF-0BA1-4BE0-8B0D-ADCCB9EB0CF2}" dt="2023-07-26T23:51:59.911" v="886" actId="20577"/>
          <ac:spMkLst>
            <pc:docMk/>
            <pc:sldMk cId="4280055680" sldId="313"/>
            <ac:spMk id="220" creationId="{00000000-0000-0000-0000-000000000000}"/>
          </ac:spMkLst>
        </pc:spChg>
      </pc:sldChg>
      <pc:sldChg chg="modSp add mod modShow">
        <pc:chgData name="Louisa Welland" userId="f61e2f3c-b99b-476f-98f9-40263ee6f6b6" providerId="ADAL" clId="{503AEBCF-0BA1-4BE0-8B0D-ADCCB9EB0CF2}" dt="2023-07-26T23:52:16.684" v="890" actId="729"/>
        <pc:sldMkLst>
          <pc:docMk/>
          <pc:sldMk cId="1467715163" sldId="314"/>
        </pc:sldMkLst>
        <pc:spChg chg="mod">
          <ac:chgData name="Louisa Welland" userId="f61e2f3c-b99b-476f-98f9-40263ee6f6b6" providerId="ADAL" clId="{503AEBCF-0BA1-4BE0-8B0D-ADCCB9EB0CF2}" dt="2023-07-26T23:52:02.871" v="888" actId="20577"/>
          <ac:spMkLst>
            <pc:docMk/>
            <pc:sldMk cId="1467715163" sldId="314"/>
            <ac:spMk id="220" creationId="{00000000-0000-0000-0000-000000000000}"/>
          </ac:spMkLst>
        </pc:spChg>
      </pc:sldChg>
      <pc:sldChg chg="addSp delSp modSp add mod">
        <pc:chgData name="Louisa Welland" userId="f61e2f3c-b99b-476f-98f9-40263ee6f6b6" providerId="ADAL" clId="{503AEBCF-0BA1-4BE0-8B0D-ADCCB9EB0CF2}" dt="2023-11-02T07:00:10.148" v="1298" actId="1076"/>
        <pc:sldMkLst>
          <pc:docMk/>
          <pc:sldMk cId="4294124978" sldId="315"/>
        </pc:sldMkLst>
        <pc:spChg chg="add mod">
          <ac:chgData name="Louisa Welland" userId="f61e2f3c-b99b-476f-98f9-40263ee6f6b6" providerId="ADAL" clId="{503AEBCF-0BA1-4BE0-8B0D-ADCCB9EB0CF2}" dt="2023-11-02T07:00:10.148" v="1298" actId="1076"/>
          <ac:spMkLst>
            <pc:docMk/>
            <pc:sldMk cId="4294124978" sldId="315"/>
            <ac:spMk id="3" creationId="{37F80545-10A7-FFA3-02AF-874DA21BD420}"/>
          </ac:spMkLst>
        </pc:spChg>
        <pc:spChg chg="del mod">
          <ac:chgData name="Louisa Welland" userId="f61e2f3c-b99b-476f-98f9-40263ee6f6b6" providerId="ADAL" clId="{503AEBCF-0BA1-4BE0-8B0D-ADCCB9EB0CF2}" dt="2023-11-02T07:00:04.084" v="1296" actId="478"/>
          <ac:spMkLst>
            <pc:docMk/>
            <pc:sldMk cId="4294124978" sldId="315"/>
            <ac:spMk id="101" creationId="{00000000-0000-0000-0000-000000000000}"/>
          </ac:spMkLst>
        </pc:spChg>
        <pc:picChg chg="del">
          <ac:chgData name="Louisa Welland" userId="f61e2f3c-b99b-476f-98f9-40263ee6f6b6" providerId="ADAL" clId="{503AEBCF-0BA1-4BE0-8B0D-ADCCB9EB0CF2}" dt="2023-11-02T06:58:12.677" v="1251" actId="478"/>
          <ac:picMkLst>
            <pc:docMk/>
            <pc:sldMk cId="4294124978" sldId="315"/>
            <ac:picMk id="2" creationId="{60589819-7C34-3848-DEA2-ED78627EAFDC}"/>
          </ac:picMkLst>
        </pc:picChg>
      </pc:sldChg>
      <pc:sldMasterChg chg="addSp delSp modSp mod modSldLayout">
        <pc:chgData name="Louisa Welland" userId="f61e2f3c-b99b-476f-98f9-40263ee6f6b6" providerId="ADAL" clId="{503AEBCF-0BA1-4BE0-8B0D-ADCCB9EB0CF2}" dt="2023-11-02T06:57:57.619" v="1246" actId="478"/>
        <pc:sldMasterMkLst>
          <pc:docMk/>
          <pc:sldMasterMk cId="0" sldId="2147483648"/>
        </pc:sldMasterMkLst>
        <pc:spChg chg="add del mod">
          <ac:chgData name="Louisa Welland" userId="f61e2f3c-b99b-476f-98f9-40263ee6f6b6" providerId="ADAL" clId="{503AEBCF-0BA1-4BE0-8B0D-ADCCB9EB0CF2}" dt="2023-11-02T06:57:52.852" v="1245" actId="478"/>
          <ac:spMkLst>
            <pc:docMk/>
            <pc:sldMasterMk cId="0" sldId="2147483648"/>
            <ac:spMk id="2" creationId="{AC8827EE-BDBF-3EB7-F5AA-047548626743}"/>
          </ac:spMkLst>
        </pc:spChg>
        <pc:spChg chg="add del mod">
          <ac:chgData name="Louisa Welland" userId="f61e2f3c-b99b-476f-98f9-40263ee6f6b6" providerId="ADAL" clId="{503AEBCF-0BA1-4BE0-8B0D-ADCCB9EB0CF2}" dt="2023-11-02T06:53:25.788" v="1161" actId="478"/>
          <ac:spMkLst>
            <pc:docMk/>
            <pc:sldMasterMk cId="0" sldId="2147483648"/>
            <ac:spMk id="4" creationId="{8D59DFC2-898E-5AD4-1428-6B867A4A2A9A}"/>
          </ac:spMkLst>
        </pc:spChg>
        <pc:spChg chg="add del mod">
          <ac:chgData name="Louisa Welland" userId="f61e2f3c-b99b-476f-98f9-40263ee6f6b6" providerId="ADAL" clId="{503AEBCF-0BA1-4BE0-8B0D-ADCCB9EB0CF2}" dt="2023-11-02T06:53:39.653" v="1165" actId="478"/>
          <ac:spMkLst>
            <pc:docMk/>
            <pc:sldMasterMk cId="0" sldId="2147483648"/>
            <ac:spMk id="6" creationId="{C99FAF41-9B54-27FD-B788-DE0EEFA10A47}"/>
          </ac:spMkLst>
        </pc:spChg>
        <pc:spChg chg="del">
          <ac:chgData name="Louisa Welland" userId="f61e2f3c-b99b-476f-98f9-40263ee6f6b6" providerId="ADAL" clId="{503AEBCF-0BA1-4BE0-8B0D-ADCCB9EB0CF2}" dt="2023-11-02T06:54:26.629" v="1168" actId="478"/>
          <ac:spMkLst>
            <pc:docMk/>
            <pc:sldMasterMk cId="0" sldId="2147483648"/>
            <ac:spMk id="10" creationId="{00000000-0000-0000-0000-000000000000}"/>
          </ac:spMkLst>
        </pc:spChg>
        <pc:spChg chg="del">
          <ac:chgData name="Louisa Welland" userId="f61e2f3c-b99b-476f-98f9-40263ee6f6b6" providerId="ADAL" clId="{503AEBCF-0BA1-4BE0-8B0D-ADCCB9EB0CF2}" dt="2023-11-02T06:54:28.245" v="1169" actId="478"/>
          <ac:spMkLst>
            <pc:docMk/>
            <pc:sldMasterMk cId="0" sldId="2147483648"/>
            <ac:spMk id="11" creationId="{00000000-0000-0000-0000-000000000000}"/>
          </ac:spMkLst>
        </pc:spChg>
        <pc:picChg chg="add del mod modCrop">
          <ac:chgData name="Louisa Welland" userId="f61e2f3c-b99b-476f-98f9-40263ee6f6b6" providerId="ADAL" clId="{503AEBCF-0BA1-4BE0-8B0D-ADCCB9EB0CF2}" dt="2023-11-02T06:56:51.993" v="1192" actId="21"/>
          <ac:picMkLst>
            <pc:docMk/>
            <pc:sldMasterMk cId="0" sldId="2147483648"/>
            <ac:picMk id="8" creationId="{1661038B-A378-8EC1-01B0-9225C89FD68B}"/>
          </ac:picMkLst>
        </pc:picChg>
        <pc:picChg chg="del mod">
          <ac:chgData name="Louisa Welland" userId="f61e2f3c-b99b-476f-98f9-40263ee6f6b6" providerId="ADAL" clId="{503AEBCF-0BA1-4BE0-8B0D-ADCCB9EB0CF2}" dt="2023-11-02T06:54:24.388" v="1167" actId="478"/>
          <ac:picMkLst>
            <pc:docMk/>
            <pc:sldMasterMk cId="0" sldId="2147483648"/>
            <ac:picMk id="15" creationId="{00000000-0000-0000-0000-000000000000}"/>
          </ac:picMkLst>
        </pc:picChg>
        <pc:picChg chg="del mod">
          <ac:chgData name="Louisa Welland" userId="f61e2f3c-b99b-476f-98f9-40263ee6f6b6" providerId="ADAL" clId="{503AEBCF-0BA1-4BE0-8B0D-ADCCB9EB0CF2}" dt="2023-11-02T06:54:53.748" v="1171" actId="478"/>
          <ac:picMkLst>
            <pc:docMk/>
            <pc:sldMasterMk cId="0" sldId="2147483648"/>
            <ac:picMk id="16" creationId="{00000000-0000-0000-0000-000000000000}"/>
          </ac:picMkLst>
        </pc:picChg>
        <pc:picChg chg="add del mod">
          <ac:chgData name="Louisa Welland" userId="f61e2f3c-b99b-476f-98f9-40263ee6f6b6" providerId="ADAL" clId="{503AEBCF-0BA1-4BE0-8B0D-ADCCB9EB0CF2}" dt="2023-11-02T06:57:57.619" v="1246" actId="478"/>
          <ac:picMkLst>
            <pc:docMk/>
            <pc:sldMasterMk cId="0" sldId="2147483648"/>
            <ac:picMk id="17" creationId="{F9A60183-2470-3B4F-E9BD-F8CB9EAE9BA8}"/>
          </ac:picMkLst>
        </pc:picChg>
        <pc:sldLayoutChg chg="modSp mod">
          <pc:chgData name="Louisa Welland" userId="f61e2f3c-b99b-476f-98f9-40263ee6f6b6" providerId="ADAL" clId="{503AEBCF-0BA1-4BE0-8B0D-ADCCB9EB0CF2}" dt="2023-11-02T06:57:48.163" v="1244" actId="1076"/>
          <pc:sldLayoutMkLst>
            <pc:docMk/>
            <pc:sldMasterMk cId="0" sldId="2147483648"/>
            <pc:sldLayoutMk cId="0" sldId="2147483649"/>
          </pc:sldLayoutMkLst>
          <pc:spChg chg="mod">
            <ac:chgData name="Louisa Welland" userId="f61e2f3c-b99b-476f-98f9-40263ee6f6b6" providerId="ADAL" clId="{503AEBCF-0BA1-4BE0-8B0D-ADCCB9EB0CF2}" dt="2023-11-02T06:57:48.163" v="1244" actId="1076"/>
            <ac:spMkLst>
              <pc:docMk/>
              <pc:sldMasterMk cId="0" sldId="2147483648"/>
              <pc:sldLayoutMk cId="0" sldId="2147483649"/>
              <ac:spMk id="18"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A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buzzfeed.com/nicolaharvey/what-is-privilege"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1777b29deb_0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g11777b29deb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14475c994c_0_1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dirty="0"/>
              <a:t>Consider using a </a:t>
            </a:r>
            <a:r>
              <a:rPr lang="en-AU" dirty="0" err="1"/>
              <a:t>Slido</a:t>
            </a:r>
            <a:r>
              <a:rPr lang="en-AU" dirty="0"/>
              <a:t> poll to ask participants ‘What does research mean to you’? </a:t>
            </a:r>
          </a:p>
          <a:p>
            <a:pPr marL="0" lvl="0" indent="0" algn="l" rtl="0">
              <a:spcBef>
                <a:spcPts val="0"/>
              </a:spcBef>
              <a:spcAft>
                <a:spcPts val="0"/>
              </a:spcAft>
              <a:buNone/>
            </a:pPr>
            <a:r>
              <a:rPr lang="en-AU" dirty="0"/>
              <a:t>Facilitate group discussion.</a:t>
            </a:r>
            <a:endParaRPr dirty="0"/>
          </a:p>
          <a:p>
            <a:pPr marL="0" lvl="0" indent="0" algn="l" rtl="0">
              <a:spcBef>
                <a:spcPts val="0"/>
              </a:spcBef>
              <a:spcAft>
                <a:spcPts val="0"/>
              </a:spcAft>
              <a:buNone/>
            </a:pPr>
            <a:endParaRPr b="1" dirty="0">
              <a:highlight>
                <a:srgbClr val="FFFF00"/>
              </a:highlight>
            </a:endParaRPr>
          </a:p>
        </p:txBody>
      </p:sp>
      <p:sp>
        <p:nvSpPr>
          <p:cNvPr id="169" name="Google Shape;169;g114475c994c_0_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1777b29deb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dirty="0"/>
              <a:t>Consider using a </a:t>
            </a:r>
            <a:r>
              <a:rPr lang="en-AU" dirty="0" err="1"/>
              <a:t>Slido</a:t>
            </a:r>
            <a:r>
              <a:rPr lang="en-AU" dirty="0"/>
              <a:t> poll to ask participants ‘</a:t>
            </a:r>
            <a:r>
              <a:rPr lang="en-AU"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What research methods do you know of?’</a:t>
            </a:r>
          </a:p>
          <a:p>
            <a:pPr marL="0" lvl="0" indent="0" algn="l" rtl="0">
              <a:spcBef>
                <a:spcPts val="0"/>
              </a:spcBef>
              <a:spcAft>
                <a:spcPts val="0"/>
              </a:spcAft>
              <a:buNone/>
            </a:pPr>
            <a:r>
              <a:rPr lang="en-AU" dirty="0"/>
              <a:t>Facilitate group discussion on limitations and benefits of these methods. </a:t>
            </a:r>
            <a:endParaRPr dirty="0"/>
          </a:p>
          <a:p>
            <a:pPr marL="0" lvl="0" indent="0" algn="l" rtl="0">
              <a:spcBef>
                <a:spcPts val="0"/>
              </a:spcBef>
              <a:spcAft>
                <a:spcPts val="0"/>
              </a:spcAft>
              <a:buNone/>
            </a:pPr>
            <a:endParaRPr b="1" dirty="0">
              <a:highlight>
                <a:srgbClr val="FFFF00"/>
              </a:highlight>
            </a:endParaRPr>
          </a:p>
        </p:txBody>
      </p:sp>
      <p:sp>
        <p:nvSpPr>
          <p:cNvPr id="175" name="Google Shape;175;g11777b29deb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400" dirty="0">
              <a:latin typeface="Calibri"/>
              <a:ea typeface="Calibri"/>
              <a:cs typeface="Calibri"/>
              <a:sym typeface="Calibri"/>
            </a:endParaRPr>
          </a:p>
          <a:p>
            <a:pPr marL="0" lvl="0" indent="0" algn="l" rtl="0">
              <a:spcBef>
                <a:spcPts val="0"/>
              </a:spcBef>
              <a:spcAft>
                <a:spcPts val="0"/>
              </a:spcAft>
              <a:buNone/>
            </a:pPr>
            <a:endParaRPr sz="1400" dirty="0">
              <a:latin typeface="Calibri"/>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82" name="Google Shape;18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89" name="Google Shape;18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14475c994c_3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dirty="0"/>
              <a:t>Choose 3 research projects suitable for your context for 3 stations.</a:t>
            </a:r>
            <a:endParaRPr dirty="0"/>
          </a:p>
          <a:p>
            <a:pPr marL="0" lvl="0" indent="0" algn="l" rtl="0">
              <a:spcBef>
                <a:spcPts val="0"/>
              </a:spcBef>
              <a:spcAft>
                <a:spcPts val="0"/>
              </a:spcAft>
              <a:buNone/>
            </a:pPr>
            <a:r>
              <a:rPr lang="en-AU" dirty="0"/>
              <a:t>Have a facilitator at each station.</a:t>
            </a:r>
            <a:endParaRPr dirty="0"/>
          </a:p>
        </p:txBody>
      </p:sp>
      <p:sp>
        <p:nvSpPr>
          <p:cNvPr id="212" name="Google Shape;212;g114475c994c_3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16deec451b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sz="1100" b="0" dirty="0">
                <a:highlight>
                  <a:srgbClr val="FFFF00"/>
                </a:highlight>
              </a:rPr>
              <a:t>Include these as print –outs at each station. </a:t>
            </a:r>
            <a:endParaRPr sz="1100" b="0" dirty="0"/>
          </a:p>
          <a:p>
            <a:pPr marL="0" lvl="0" indent="0" algn="l" rtl="0">
              <a:spcBef>
                <a:spcPts val="0"/>
              </a:spcBef>
              <a:spcAft>
                <a:spcPts val="0"/>
              </a:spcAft>
              <a:buNone/>
            </a:pPr>
            <a:endParaRPr lang="en-AU" sz="1100" dirty="0"/>
          </a:p>
          <a:p>
            <a:pPr marL="0" lvl="0" indent="0" algn="l" rtl="0">
              <a:spcBef>
                <a:spcPts val="0"/>
              </a:spcBef>
              <a:spcAft>
                <a:spcPts val="0"/>
              </a:spcAft>
              <a:buNone/>
            </a:pPr>
            <a:r>
              <a:rPr lang="en-AU" sz="1100" dirty="0"/>
              <a:t>Group discussion (capture on butcher’s paper): </a:t>
            </a:r>
            <a:endParaRPr sz="1100" dirty="0"/>
          </a:p>
          <a:p>
            <a:pPr marL="457200" lvl="0" indent="-298450" algn="l" rtl="0">
              <a:spcBef>
                <a:spcPts val="0"/>
              </a:spcBef>
              <a:spcAft>
                <a:spcPts val="0"/>
              </a:spcAft>
              <a:buClr>
                <a:schemeClr val="dk1"/>
              </a:buClr>
              <a:buSzPts val="1100"/>
              <a:buChar char="-"/>
            </a:pPr>
            <a:r>
              <a:rPr lang="en-AU" sz="1100" dirty="0"/>
              <a:t>How could these methods work? </a:t>
            </a:r>
            <a:endParaRPr sz="1100" dirty="0"/>
          </a:p>
          <a:p>
            <a:pPr marL="457200" lvl="0" indent="-298450" algn="l" rtl="0">
              <a:spcBef>
                <a:spcPts val="0"/>
              </a:spcBef>
              <a:spcAft>
                <a:spcPts val="0"/>
              </a:spcAft>
              <a:buClr>
                <a:schemeClr val="dk1"/>
              </a:buClr>
              <a:buSzPts val="1100"/>
              <a:buChar char="-"/>
            </a:pPr>
            <a:r>
              <a:rPr lang="en-AU" sz="1100" dirty="0"/>
              <a:t>What could be improved? </a:t>
            </a:r>
            <a:endParaRPr sz="1100" dirty="0"/>
          </a:p>
          <a:p>
            <a:pPr marL="457200" lvl="0" indent="-298450" algn="l" rtl="0">
              <a:spcBef>
                <a:spcPts val="0"/>
              </a:spcBef>
              <a:spcAft>
                <a:spcPts val="0"/>
              </a:spcAft>
              <a:buClr>
                <a:schemeClr val="dk1"/>
              </a:buClr>
              <a:buSzPts val="1100"/>
              <a:buChar char="-"/>
            </a:pPr>
            <a:r>
              <a:rPr lang="en-AU" sz="1100" dirty="0"/>
              <a:t>How are these methods in the best interests of young people? </a:t>
            </a:r>
            <a:endParaRPr sz="1100" dirty="0"/>
          </a:p>
          <a:p>
            <a:pPr marL="457200" lvl="0" indent="-298450" algn="l" rtl="0">
              <a:spcBef>
                <a:spcPts val="0"/>
              </a:spcBef>
              <a:spcAft>
                <a:spcPts val="0"/>
              </a:spcAft>
              <a:buClr>
                <a:schemeClr val="dk1"/>
              </a:buClr>
              <a:buSzPts val="1100"/>
              <a:buChar char="-"/>
            </a:pPr>
            <a:r>
              <a:rPr lang="en-AU" sz="1100" dirty="0"/>
              <a:t>How can these be inclusive to diverse or marginalised groups? </a:t>
            </a:r>
            <a:endParaRPr sz="1100" dirty="0"/>
          </a:p>
          <a:p>
            <a:pPr marL="457200" lvl="0" indent="-298450" algn="l" rtl="0">
              <a:spcBef>
                <a:spcPts val="0"/>
              </a:spcBef>
              <a:spcAft>
                <a:spcPts val="0"/>
              </a:spcAft>
              <a:buClr>
                <a:schemeClr val="dk1"/>
              </a:buClr>
              <a:buSzPts val="1100"/>
              <a:buChar char="-"/>
            </a:pPr>
            <a:r>
              <a:rPr lang="en-AU" sz="1100" dirty="0"/>
              <a:t>How would they work in offline/online research? </a:t>
            </a:r>
            <a:endParaRPr sz="1100" dirty="0"/>
          </a:p>
          <a:p>
            <a:pPr marL="457200" lvl="0" indent="-298450" algn="l" rtl="0">
              <a:spcBef>
                <a:spcPts val="0"/>
              </a:spcBef>
              <a:spcAft>
                <a:spcPts val="0"/>
              </a:spcAft>
              <a:buClr>
                <a:schemeClr val="dk1"/>
              </a:buClr>
              <a:buSzPts val="1100"/>
              <a:buChar char="-"/>
            </a:pPr>
            <a:r>
              <a:rPr lang="en-AU" sz="1100" dirty="0"/>
              <a:t>Pros/cons of proposed methods?</a:t>
            </a:r>
            <a:endParaRPr dirty="0"/>
          </a:p>
        </p:txBody>
      </p:sp>
      <p:sp>
        <p:nvSpPr>
          <p:cNvPr id="218" name="Google Shape;218;g116deec451b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16deec451b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sz="1100" b="0" dirty="0">
                <a:highlight>
                  <a:srgbClr val="FFFF00"/>
                </a:highlight>
              </a:rPr>
              <a:t>Include these as print –outs at each station. </a:t>
            </a:r>
            <a:endParaRPr sz="1100" b="0" dirty="0"/>
          </a:p>
          <a:p>
            <a:pPr marL="0" lvl="0" indent="0" algn="l" rtl="0">
              <a:spcBef>
                <a:spcPts val="0"/>
              </a:spcBef>
              <a:spcAft>
                <a:spcPts val="0"/>
              </a:spcAft>
              <a:buNone/>
            </a:pPr>
            <a:endParaRPr lang="en-AU" sz="1100" dirty="0"/>
          </a:p>
          <a:p>
            <a:pPr marL="0" lvl="0" indent="0" algn="l" rtl="0">
              <a:spcBef>
                <a:spcPts val="0"/>
              </a:spcBef>
              <a:spcAft>
                <a:spcPts val="0"/>
              </a:spcAft>
              <a:buNone/>
            </a:pPr>
            <a:r>
              <a:rPr lang="en-AU" sz="1100" dirty="0"/>
              <a:t>Group discussion (capture on butcher’s paper): </a:t>
            </a:r>
            <a:endParaRPr sz="1100" dirty="0"/>
          </a:p>
          <a:p>
            <a:pPr marL="457200" lvl="0" indent="-298450" algn="l" rtl="0">
              <a:spcBef>
                <a:spcPts val="0"/>
              </a:spcBef>
              <a:spcAft>
                <a:spcPts val="0"/>
              </a:spcAft>
              <a:buClr>
                <a:schemeClr val="dk1"/>
              </a:buClr>
              <a:buSzPts val="1100"/>
              <a:buChar char="-"/>
            </a:pPr>
            <a:r>
              <a:rPr lang="en-AU" sz="1100" dirty="0"/>
              <a:t>How could these methods work? </a:t>
            </a:r>
            <a:endParaRPr sz="1100" dirty="0"/>
          </a:p>
          <a:p>
            <a:pPr marL="457200" lvl="0" indent="-298450" algn="l" rtl="0">
              <a:spcBef>
                <a:spcPts val="0"/>
              </a:spcBef>
              <a:spcAft>
                <a:spcPts val="0"/>
              </a:spcAft>
              <a:buClr>
                <a:schemeClr val="dk1"/>
              </a:buClr>
              <a:buSzPts val="1100"/>
              <a:buChar char="-"/>
            </a:pPr>
            <a:r>
              <a:rPr lang="en-AU" sz="1100" dirty="0"/>
              <a:t>What could be improved? </a:t>
            </a:r>
            <a:endParaRPr sz="1100" dirty="0"/>
          </a:p>
          <a:p>
            <a:pPr marL="457200" lvl="0" indent="-298450" algn="l" rtl="0">
              <a:spcBef>
                <a:spcPts val="0"/>
              </a:spcBef>
              <a:spcAft>
                <a:spcPts val="0"/>
              </a:spcAft>
              <a:buClr>
                <a:schemeClr val="dk1"/>
              </a:buClr>
              <a:buSzPts val="1100"/>
              <a:buChar char="-"/>
            </a:pPr>
            <a:r>
              <a:rPr lang="en-AU" sz="1100" dirty="0"/>
              <a:t>How are these methods in the best interests of young people? </a:t>
            </a:r>
            <a:endParaRPr sz="1100" dirty="0"/>
          </a:p>
          <a:p>
            <a:pPr marL="457200" lvl="0" indent="-298450" algn="l" rtl="0">
              <a:spcBef>
                <a:spcPts val="0"/>
              </a:spcBef>
              <a:spcAft>
                <a:spcPts val="0"/>
              </a:spcAft>
              <a:buClr>
                <a:schemeClr val="dk1"/>
              </a:buClr>
              <a:buSzPts val="1100"/>
              <a:buChar char="-"/>
            </a:pPr>
            <a:r>
              <a:rPr lang="en-AU" sz="1100" dirty="0"/>
              <a:t>How can these be inclusive to diverse or marginalised groups? </a:t>
            </a:r>
            <a:endParaRPr sz="1100" dirty="0"/>
          </a:p>
          <a:p>
            <a:pPr marL="457200" lvl="0" indent="-298450" algn="l" rtl="0">
              <a:spcBef>
                <a:spcPts val="0"/>
              </a:spcBef>
              <a:spcAft>
                <a:spcPts val="0"/>
              </a:spcAft>
              <a:buClr>
                <a:schemeClr val="dk1"/>
              </a:buClr>
              <a:buSzPts val="1100"/>
              <a:buChar char="-"/>
            </a:pPr>
            <a:r>
              <a:rPr lang="en-AU" sz="1100" dirty="0"/>
              <a:t>How would they work in offline/online research? </a:t>
            </a:r>
            <a:endParaRPr sz="1100" dirty="0"/>
          </a:p>
          <a:p>
            <a:pPr marL="457200" lvl="0" indent="-298450" algn="l" rtl="0">
              <a:spcBef>
                <a:spcPts val="0"/>
              </a:spcBef>
              <a:spcAft>
                <a:spcPts val="0"/>
              </a:spcAft>
              <a:buClr>
                <a:schemeClr val="dk1"/>
              </a:buClr>
              <a:buSzPts val="1100"/>
              <a:buChar char="-"/>
            </a:pPr>
            <a:r>
              <a:rPr lang="en-AU" sz="1100" dirty="0"/>
              <a:t>Pros/cons of proposed methods?</a:t>
            </a:r>
            <a:endParaRPr dirty="0"/>
          </a:p>
        </p:txBody>
      </p:sp>
      <p:sp>
        <p:nvSpPr>
          <p:cNvPr id="218" name="Google Shape;218;g116deec451b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7978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16deec451b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sz="1100" b="0" dirty="0">
                <a:highlight>
                  <a:srgbClr val="FFFF00"/>
                </a:highlight>
              </a:rPr>
              <a:t>Include these as print –outs at each station. </a:t>
            </a:r>
            <a:endParaRPr sz="1100" b="0" dirty="0"/>
          </a:p>
          <a:p>
            <a:pPr marL="0" lvl="0" indent="0" algn="l" rtl="0">
              <a:spcBef>
                <a:spcPts val="0"/>
              </a:spcBef>
              <a:spcAft>
                <a:spcPts val="0"/>
              </a:spcAft>
              <a:buNone/>
            </a:pPr>
            <a:endParaRPr lang="en-AU" sz="1100" dirty="0"/>
          </a:p>
          <a:p>
            <a:pPr marL="0" lvl="0" indent="0" algn="l" rtl="0">
              <a:spcBef>
                <a:spcPts val="0"/>
              </a:spcBef>
              <a:spcAft>
                <a:spcPts val="0"/>
              </a:spcAft>
              <a:buNone/>
            </a:pPr>
            <a:r>
              <a:rPr lang="en-AU" sz="1100" dirty="0"/>
              <a:t>Group discussion (capture on butcher’s paper): </a:t>
            </a:r>
            <a:endParaRPr sz="1100" dirty="0"/>
          </a:p>
          <a:p>
            <a:pPr marL="457200" lvl="0" indent="-298450" algn="l" rtl="0">
              <a:spcBef>
                <a:spcPts val="0"/>
              </a:spcBef>
              <a:spcAft>
                <a:spcPts val="0"/>
              </a:spcAft>
              <a:buClr>
                <a:schemeClr val="dk1"/>
              </a:buClr>
              <a:buSzPts val="1100"/>
              <a:buChar char="-"/>
            </a:pPr>
            <a:r>
              <a:rPr lang="en-AU" sz="1100" dirty="0"/>
              <a:t>How could these methods work? </a:t>
            </a:r>
            <a:endParaRPr sz="1100" dirty="0"/>
          </a:p>
          <a:p>
            <a:pPr marL="457200" lvl="0" indent="-298450" algn="l" rtl="0">
              <a:spcBef>
                <a:spcPts val="0"/>
              </a:spcBef>
              <a:spcAft>
                <a:spcPts val="0"/>
              </a:spcAft>
              <a:buClr>
                <a:schemeClr val="dk1"/>
              </a:buClr>
              <a:buSzPts val="1100"/>
              <a:buChar char="-"/>
            </a:pPr>
            <a:r>
              <a:rPr lang="en-AU" sz="1100" dirty="0"/>
              <a:t>What could be improved? </a:t>
            </a:r>
            <a:endParaRPr sz="1100" dirty="0"/>
          </a:p>
          <a:p>
            <a:pPr marL="457200" lvl="0" indent="-298450" algn="l" rtl="0">
              <a:spcBef>
                <a:spcPts val="0"/>
              </a:spcBef>
              <a:spcAft>
                <a:spcPts val="0"/>
              </a:spcAft>
              <a:buClr>
                <a:schemeClr val="dk1"/>
              </a:buClr>
              <a:buSzPts val="1100"/>
              <a:buChar char="-"/>
            </a:pPr>
            <a:r>
              <a:rPr lang="en-AU" sz="1100" dirty="0"/>
              <a:t>How are these methods in the best interests of young people? </a:t>
            </a:r>
            <a:endParaRPr sz="1100" dirty="0"/>
          </a:p>
          <a:p>
            <a:pPr marL="457200" lvl="0" indent="-298450" algn="l" rtl="0">
              <a:spcBef>
                <a:spcPts val="0"/>
              </a:spcBef>
              <a:spcAft>
                <a:spcPts val="0"/>
              </a:spcAft>
              <a:buClr>
                <a:schemeClr val="dk1"/>
              </a:buClr>
              <a:buSzPts val="1100"/>
              <a:buChar char="-"/>
            </a:pPr>
            <a:r>
              <a:rPr lang="en-AU" sz="1100" dirty="0"/>
              <a:t>How can these be inclusive to diverse or marginalised groups? </a:t>
            </a:r>
            <a:endParaRPr sz="1100" dirty="0"/>
          </a:p>
          <a:p>
            <a:pPr marL="457200" lvl="0" indent="-298450" algn="l" rtl="0">
              <a:spcBef>
                <a:spcPts val="0"/>
              </a:spcBef>
              <a:spcAft>
                <a:spcPts val="0"/>
              </a:spcAft>
              <a:buClr>
                <a:schemeClr val="dk1"/>
              </a:buClr>
              <a:buSzPts val="1100"/>
              <a:buChar char="-"/>
            </a:pPr>
            <a:r>
              <a:rPr lang="en-AU" sz="1100" dirty="0"/>
              <a:t>How would they work in offline/online research? </a:t>
            </a:r>
            <a:endParaRPr sz="1100" dirty="0"/>
          </a:p>
          <a:p>
            <a:pPr marL="457200" lvl="0" indent="-298450" algn="l" rtl="0">
              <a:spcBef>
                <a:spcPts val="0"/>
              </a:spcBef>
              <a:spcAft>
                <a:spcPts val="0"/>
              </a:spcAft>
              <a:buClr>
                <a:schemeClr val="dk1"/>
              </a:buClr>
              <a:buSzPts val="1100"/>
              <a:buChar char="-"/>
            </a:pPr>
            <a:r>
              <a:rPr lang="en-AU" sz="1100" dirty="0"/>
              <a:t>Pros/cons of proposed methods?</a:t>
            </a:r>
            <a:endParaRPr dirty="0"/>
          </a:p>
        </p:txBody>
      </p:sp>
      <p:sp>
        <p:nvSpPr>
          <p:cNvPr id="218" name="Google Shape;218;g116deec451b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9988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16deec451b_0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AU" sz="1100" dirty="0"/>
              <a:t>Who would like to share one method they found particularly interesting? How could it be improved to be inclusive of young people from migrant and refugee backgrounds?</a:t>
            </a:r>
            <a:endParaRPr sz="1100" dirty="0"/>
          </a:p>
          <a:p>
            <a:pPr marL="0" lvl="0" indent="0" algn="l" rtl="0">
              <a:spcBef>
                <a:spcPts val="0"/>
              </a:spcBef>
              <a:spcAft>
                <a:spcPts val="0"/>
              </a:spcAft>
              <a:buClr>
                <a:schemeClr val="dk1"/>
              </a:buClr>
              <a:buSzPts val="1100"/>
              <a:buFont typeface="Arial"/>
              <a:buNone/>
            </a:pPr>
            <a:endParaRPr sz="1100" dirty="0"/>
          </a:p>
        </p:txBody>
      </p:sp>
      <p:sp>
        <p:nvSpPr>
          <p:cNvPr id="236" name="Google Shape;236;g116deec451b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8" name="Google Shape;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1848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14475c994c_3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g114475c994c_3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16deec451b_0_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9" name="Google Shape;249;g116deec451b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16deec451b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g116deec451b_0_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152400" lvl="0" indent="0" algn="l" rtl="0">
              <a:lnSpc>
                <a:spcPct val="115000"/>
              </a:lnSpc>
              <a:spcBef>
                <a:spcPts val="0"/>
              </a:spcBef>
              <a:spcAft>
                <a:spcPts val="0"/>
              </a:spcAft>
              <a:buNone/>
            </a:pPr>
            <a:r>
              <a:rPr lang="en-AU" sz="1100" dirty="0">
                <a:latin typeface="Helvetica Neue"/>
                <a:ea typeface="Helvetica Neue"/>
                <a:cs typeface="Helvetica Neue"/>
                <a:sym typeface="Helvetica Neue"/>
              </a:rPr>
              <a:t>Has anyone seen the 1989 Spike Lee movie ‘do the right thing’. Apart from being an awesome, landmark film about race relations you might be wondering what it has to do with the topic of this workshop - thoughts?</a:t>
            </a:r>
            <a:endParaRPr sz="1100" dirty="0">
              <a:latin typeface="Helvetica Neue"/>
              <a:ea typeface="Helvetica Neue"/>
              <a:cs typeface="Helvetica Neue"/>
              <a:sym typeface="Helvetica Neue"/>
            </a:endParaRPr>
          </a:p>
          <a:p>
            <a:pPr marL="0" marR="152400" lvl="0" indent="0" algn="l" rtl="0">
              <a:lnSpc>
                <a:spcPct val="115000"/>
              </a:lnSpc>
              <a:spcBef>
                <a:spcPts val="0"/>
              </a:spcBef>
              <a:spcAft>
                <a:spcPts val="0"/>
              </a:spcAft>
              <a:buNone/>
            </a:pPr>
            <a:endParaRPr sz="1100" dirty="0">
              <a:latin typeface="Helvetica Neue"/>
              <a:ea typeface="Helvetica Neue"/>
              <a:cs typeface="Helvetica Neue"/>
              <a:sym typeface="Helvetica Neue"/>
            </a:endParaRPr>
          </a:p>
          <a:p>
            <a:pPr marL="0" marR="152400" lvl="0" indent="0" algn="l" rtl="0">
              <a:lnSpc>
                <a:spcPct val="115000"/>
              </a:lnSpc>
              <a:spcBef>
                <a:spcPts val="0"/>
              </a:spcBef>
              <a:spcAft>
                <a:spcPts val="0"/>
              </a:spcAft>
              <a:buClr>
                <a:schemeClr val="dk1"/>
              </a:buClr>
              <a:buFont typeface="Arial"/>
              <a:buNone/>
            </a:pPr>
            <a:r>
              <a:rPr lang="en-AU" sz="1100" dirty="0">
                <a:latin typeface="Helvetica Neue"/>
                <a:ea typeface="Helvetica Neue"/>
                <a:cs typeface="Helvetica Neue"/>
                <a:sym typeface="Helvetica Neue"/>
              </a:rPr>
              <a:t>Research ethics is basically about ensuring researchers ‘do the right thing’.</a:t>
            </a:r>
            <a:endParaRPr sz="1100" dirty="0">
              <a:latin typeface="Helvetica Neue"/>
              <a:ea typeface="Helvetica Neue"/>
              <a:cs typeface="Helvetica Neue"/>
              <a:sym typeface="Helvetica Neue"/>
            </a:endParaRPr>
          </a:p>
          <a:p>
            <a:pPr marL="0" marR="152400" lvl="0" indent="0" algn="l" rtl="0">
              <a:lnSpc>
                <a:spcPct val="115000"/>
              </a:lnSpc>
              <a:spcBef>
                <a:spcPts val="0"/>
              </a:spcBef>
              <a:spcAft>
                <a:spcPts val="0"/>
              </a:spcAft>
              <a:buClr>
                <a:schemeClr val="dk1"/>
              </a:buClr>
              <a:buFont typeface="Arial"/>
              <a:buNone/>
            </a:pPr>
            <a:endParaRPr sz="1100" dirty="0">
              <a:latin typeface="Helvetica Neue"/>
              <a:ea typeface="Helvetica Neue"/>
              <a:cs typeface="Helvetica Neue"/>
              <a:sym typeface="Helvetica Neue"/>
            </a:endParaRPr>
          </a:p>
          <a:p>
            <a:pPr marL="0" marR="152400" lvl="0" indent="0" algn="l" rtl="0">
              <a:lnSpc>
                <a:spcPct val="115000"/>
              </a:lnSpc>
              <a:spcBef>
                <a:spcPts val="0"/>
              </a:spcBef>
              <a:spcAft>
                <a:spcPts val="0"/>
              </a:spcAft>
              <a:buClr>
                <a:schemeClr val="dk1"/>
              </a:buClr>
              <a:buFont typeface="Arial"/>
              <a:buNone/>
            </a:pPr>
            <a:r>
              <a:rPr lang="en-AU" sz="1100" dirty="0">
                <a:latin typeface="Helvetica Neue"/>
                <a:ea typeface="Helvetica Neue"/>
                <a:cs typeface="Helvetica Neue"/>
                <a:sym typeface="Helvetica Neue"/>
              </a:rPr>
              <a:t>But also, the Public Enemy track ‘fight the power’ is on the soundtrack - and even though research ethics is about redressing power imbalance between researchers and those who are researched, they are not neutral, but rather, reflect power relations in society… Something for us to keep in mind!</a:t>
            </a:r>
            <a:endParaRPr sz="500" dirty="0"/>
          </a:p>
          <a:p>
            <a:pPr marL="0" lvl="0" indent="0" algn="l" rtl="0">
              <a:spcBef>
                <a:spcPts val="0"/>
              </a:spcBef>
              <a:spcAft>
                <a:spcPts val="0"/>
              </a:spcAft>
              <a:buNone/>
            </a:pPr>
            <a:endParaRPr dirty="0"/>
          </a:p>
        </p:txBody>
      </p:sp>
      <p:sp>
        <p:nvSpPr>
          <p:cNvPr id="256" name="Google Shape;256;g116deec451b_0_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AU" dirty="0"/>
              <a:t>In relation to research ethics, this means that we must conduct research in a way that affords participants the protection and respect they deserve, and safeguards their welfare, dignity and safety.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AU" dirty="0"/>
              <a:t>Importance of ethics in research with young people (under 18): vulnerable population, limited capacity to consent.</a:t>
            </a:r>
            <a:endParaRPr dirty="0"/>
          </a:p>
          <a:p>
            <a:pPr marL="0" lvl="0" indent="0" algn="l" rtl="0">
              <a:spcBef>
                <a:spcPts val="0"/>
              </a:spcBef>
              <a:spcAft>
                <a:spcPts val="0"/>
              </a:spcAft>
              <a:buNone/>
            </a:pPr>
            <a:endParaRPr dirty="0"/>
          </a:p>
        </p:txBody>
      </p:sp>
      <p:sp>
        <p:nvSpPr>
          <p:cNvPr id="263" name="Google Shape;26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AU">
                <a:solidFill>
                  <a:schemeClr val="dk1"/>
                </a:solidFill>
              </a:rPr>
              <a:t>Sounds </a:t>
            </a:r>
            <a:r>
              <a:rPr lang="en-AU"/>
              <a:t>straightforward</a:t>
            </a:r>
            <a:r>
              <a:rPr lang="en-AU">
                <a:solidFill>
                  <a:schemeClr val="dk1"/>
                </a:solidFill>
              </a:rPr>
              <a:t>. Right? </a:t>
            </a:r>
            <a:endParaRPr/>
          </a:p>
          <a:p>
            <a:pPr marL="0" lvl="0" indent="0" algn="l" rtl="0">
              <a:spcBef>
                <a:spcPts val="0"/>
              </a:spcBef>
              <a:spcAft>
                <a:spcPts val="0"/>
              </a:spcAft>
              <a:buClr>
                <a:schemeClr val="dk1"/>
              </a:buClr>
              <a:buSzPts val="1200"/>
              <a:buFont typeface="Calibri"/>
              <a:buNone/>
            </a:pPr>
            <a:endParaRPr>
              <a:solidFill>
                <a:schemeClr val="dk1"/>
              </a:solidFill>
            </a:endParaRPr>
          </a:p>
          <a:p>
            <a:pPr marL="0" lvl="0" indent="0" algn="l" rtl="0">
              <a:spcBef>
                <a:spcPts val="0"/>
              </a:spcBef>
              <a:spcAft>
                <a:spcPts val="0"/>
              </a:spcAft>
              <a:buClr>
                <a:schemeClr val="dk1"/>
              </a:buClr>
              <a:buSzPts val="1200"/>
              <a:buFont typeface="Calibri"/>
              <a:buNone/>
            </a:pPr>
            <a:r>
              <a:rPr lang="en-AU">
                <a:solidFill>
                  <a:schemeClr val="dk1"/>
                </a:solidFill>
              </a:rPr>
              <a:t>Wrong. Historically, </a:t>
            </a:r>
            <a:r>
              <a:rPr lang="en-AU"/>
              <a:t>research involving human subjects was highly unethical - disregarding human rights and often highly racists, ageist and classist.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AU"/>
              <a:t>R</a:t>
            </a:r>
            <a:r>
              <a:rPr lang="en-AU">
                <a:solidFill>
                  <a:schemeClr val="dk1"/>
                </a:solidFill>
              </a:rPr>
              <a:t>esearch ethics frameworks and codes have been shaped by the need to protect people from exploitation and harm: for example: “institutionalised children being subjected to vaccine experiments” (Institutional Review Board); human research experimentation in WW2 (Nuremburg Code); and, recognition that the safeguards in the Nuremburg Code were insufficient and not being observed (Helsinki Code).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AU"/>
              <a:t>Research Ethics is a live area of debate.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270" name="Google Shape;27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AU" dirty="0"/>
              <a:t>In Australia…</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AU" dirty="0"/>
              <a:t>Human research is conducted with or about people, or their data or tissue. E.g.</a:t>
            </a:r>
            <a:endParaRPr dirty="0"/>
          </a:p>
          <a:p>
            <a:pPr marL="457200" lvl="0" indent="-317500" algn="l" rtl="0">
              <a:spcBef>
                <a:spcPts val="0"/>
              </a:spcBef>
              <a:spcAft>
                <a:spcPts val="0"/>
              </a:spcAft>
              <a:buClr>
                <a:schemeClr val="dk1"/>
              </a:buClr>
              <a:buSzPts val="1400"/>
              <a:buChar char="●"/>
            </a:pPr>
            <a:r>
              <a:rPr lang="en-AU" dirty="0"/>
              <a:t>taking part in surveys, interviews or focus groups;</a:t>
            </a:r>
            <a:endParaRPr dirty="0"/>
          </a:p>
          <a:p>
            <a:pPr marL="457200" lvl="0" indent="-317500" algn="l" rtl="0">
              <a:spcBef>
                <a:spcPts val="0"/>
              </a:spcBef>
              <a:spcAft>
                <a:spcPts val="0"/>
              </a:spcAft>
              <a:buClr>
                <a:schemeClr val="dk1"/>
              </a:buClr>
              <a:buSzPts val="1400"/>
              <a:buChar char="●"/>
            </a:pPr>
            <a:r>
              <a:rPr lang="en-AU" dirty="0"/>
              <a:t>undergoing psychological, physiological or medical testing or treatment;</a:t>
            </a:r>
            <a:endParaRPr dirty="0"/>
          </a:p>
          <a:p>
            <a:pPr marL="457200" lvl="0" indent="-317500" algn="l" rtl="0">
              <a:spcBef>
                <a:spcPts val="0"/>
              </a:spcBef>
              <a:spcAft>
                <a:spcPts val="0"/>
              </a:spcAft>
              <a:buClr>
                <a:schemeClr val="dk1"/>
              </a:buClr>
              <a:buSzPts val="1400"/>
              <a:buChar char="●"/>
            </a:pPr>
            <a:r>
              <a:rPr lang="en-AU" dirty="0"/>
              <a:t>being observed by researchers;</a:t>
            </a:r>
            <a:endParaRPr dirty="0"/>
          </a:p>
          <a:p>
            <a:pPr marL="457200" lvl="0" indent="-317500" algn="l" rtl="0">
              <a:spcBef>
                <a:spcPts val="0"/>
              </a:spcBef>
              <a:spcAft>
                <a:spcPts val="0"/>
              </a:spcAft>
              <a:buClr>
                <a:schemeClr val="dk1"/>
              </a:buClr>
              <a:buSzPts val="1400"/>
              <a:buChar char="●"/>
            </a:pPr>
            <a:r>
              <a:rPr lang="en-AU" dirty="0"/>
              <a:t>researchers having access to their personal documents or other materials;</a:t>
            </a:r>
            <a:endParaRPr dirty="0"/>
          </a:p>
          <a:p>
            <a:pPr marL="457200" lvl="0" indent="-317500" algn="l" rtl="0">
              <a:spcBef>
                <a:spcPts val="0"/>
              </a:spcBef>
              <a:spcAft>
                <a:spcPts val="0"/>
              </a:spcAft>
              <a:buClr>
                <a:schemeClr val="dk1"/>
              </a:buClr>
              <a:buSzPts val="1400"/>
              <a:buChar char="●"/>
            </a:pPr>
            <a:r>
              <a:rPr lang="en-AU" dirty="0"/>
              <a:t>the collection and use of their body organs, tissues or fluids;</a:t>
            </a:r>
            <a:endParaRPr dirty="0"/>
          </a:p>
          <a:p>
            <a:pPr marL="457200" lvl="0" indent="-317500" algn="l" rtl="0">
              <a:spcBef>
                <a:spcPts val="0"/>
              </a:spcBef>
              <a:spcAft>
                <a:spcPts val="0"/>
              </a:spcAft>
              <a:buClr>
                <a:schemeClr val="dk1"/>
              </a:buClr>
              <a:buSzPts val="1400"/>
              <a:buChar char="●"/>
            </a:pPr>
            <a:r>
              <a:rPr lang="en-AU" dirty="0"/>
              <a:t>access to their information (in individually identifiable, re-identifiable or nonidentifiable form) as part of an existing published or unpublished source or database.</a:t>
            </a:r>
            <a:endParaRPr dirty="0"/>
          </a:p>
          <a:p>
            <a:pPr marL="0" lvl="0" indent="0" algn="l" rtl="0">
              <a:spcBef>
                <a:spcPts val="0"/>
              </a:spcBef>
              <a:spcAft>
                <a:spcPts val="0"/>
              </a:spcAft>
              <a:buClr>
                <a:schemeClr val="dk1"/>
              </a:buClr>
              <a:buFont typeface="Arial"/>
              <a:buNone/>
            </a:pPr>
            <a:endParaRPr dirty="0"/>
          </a:p>
          <a:p>
            <a:pPr marL="0" lvl="0" indent="0" algn="l" rtl="0">
              <a:spcBef>
                <a:spcPts val="0"/>
              </a:spcBef>
              <a:spcAft>
                <a:spcPts val="0"/>
              </a:spcAft>
              <a:buNone/>
            </a:pPr>
            <a:endParaRPr dirty="0"/>
          </a:p>
        </p:txBody>
      </p:sp>
      <p:sp>
        <p:nvSpPr>
          <p:cNvPr id="276" name="Google Shape;27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6" name="Google Shape;28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16deec451b_0_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b="0" dirty="0"/>
              <a:t>Today you can expect to do a bit of listening and a lot of small group discussion which we’ll then bring into a full group discussion.</a:t>
            </a:r>
            <a:endParaRPr b="0" dirty="0"/>
          </a:p>
          <a:p>
            <a:pPr marL="0" lvl="0" indent="0" algn="l" rtl="0">
              <a:spcBef>
                <a:spcPts val="0"/>
              </a:spcBef>
              <a:spcAft>
                <a:spcPts val="0"/>
              </a:spcAft>
              <a:buNone/>
            </a:pPr>
            <a:endParaRPr dirty="0"/>
          </a:p>
          <a:p>
            <a:pPr marL="0" lvl="0" indent="0" algn="l" rtl="0">
              <a:spcBef>
                <a:spcPts val="0"/>
              </a:spcBef>
              <a:spcAft>
                <a:spcPts val="0"/>
              </a:spcAft>
              <a:buNone/>
            </a:pPr>
            <a:endParaRPr b="1" dirty="0">
              <a:highlight>
                <a:srgbClr val="FFFF00"/>
              </a:highlight>
            </a:endParaRPr>
          </a:p>
        </p:txBody>
      </p:sp>
      <p:sp>
        <p:nvSpPr>
          <p:cNvPr id="104" name="Google Shape;104;g116deec451b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11473219d5e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b="1" dirty="0"/>
              <a:t>Use print-out ethical principle cards as prompts to discuss in groups.</a:t>
            </a:r>
            <a:endParaRPr b="1" dirty="0"/>
          </a:p>
          <a:p>
            <a:pPr marL="0" lvl="0" indent="0" algn="l" rtl="0">
              <a:spcBef>
                <a:spcPts val="0"/>
              </a:spcBef>
              <a:spcAft>
                <a:spcPts val="0"/>
              </a:spcAft>
              <a:buNone/>
            </a:pPr>
            <a:endParaRPr b="1" dirty="0"/>
          </a:p>
          <a:p>
            <a:pPr marL="457200" lvl="0" indent="-304800" algn="l" rtl="0">
              <a:spcBef>
                <a:spcPts val="0"/>
              </a:spcBef>
              <a:spcAft>
                <a:spcPts val="0"/>
              </a:spcAft>
              <a:buClr>
                <a:schemeClr val="dk1"/>
              </a:buClr>
              <a:buSzPts val="1200"/>
              <a:buFont typeface="Calibri"/>
              <a:buChar char="●"/>
            </a:pPr>
            <a:r>
              <a:rPr lang="en-AU" dirty="0"/>
              <a:t>Accessibility/inclusion</a:t>
            </a:r>
            <a:endParaRPr dirty="0"/>
          </a:p>
          <a:p>
            <a:pPr marL="457200" lvl="0" indent="-304800" algn="l" rtl="0">
              <a:spcBef>
                <a:spcPts val="0"/>
              </a:spcBef>
              <a:spcAft>
                <a:spcPts val="0"/>
              </a:spcAft>
              <a:buClr>
                <a:schemeClr val="dk1"/>
              </a:buClr>
              <a:buSzPts val="1200"/>
              <a:buFont typeface="Calibri"/>
              <a:buChar char="●"/>
            </a:pPr>
            <a:r>
              <a:rPr lang="en-AU" dirty="0"/>
              <a:t>Harms and benefits</a:t>
            </a:r>
            <a:endParaRPr dirty="0"/>
          </a:p>
          <a:p>
            <a:pPr marL="457200" lvl="0" indent="-304800" algn="l" rtl="0">
              <a:spcBef>
                <a:spcPts val="0"/>
              </a:spcBef>
              <a:spcAft>
                <a:spcPts val="0"/>
              </a:spcAft>
              <a:buClr>
                <a:schemeClr val="dk1"/>
              </a:buClr>
              <a:buSzPts val="1200"/>
              <a:buFont typeface="Calibri"/>
              <a:buChar char="●"/>
            </a:pPr>
            <a:r>
              <a:rPr lang="en-AU" dirty="0"/>
              <a:t>Informed consent</a:t>
            </a:r>
            <a:endParaRPr dirty="0"/>
          </a:p>
          <a:p>
            <a:pPr marL="457200" lvl="0" indent="-304800" algn="l" rtl="0">
              <a:spcBef>
                <a:spcPts val="0"/>
              </a:spcBef>
              <a:spcAft>
                <a:spcPts val="0"/>
              </a:spcAft>
              <a:buClr>
                <a:schemeClr val="dk1"/>
              </a:buClr>
              <a:buSzPts val="1200"/>
              <a:buFont typeface="Calibri"/>
              <a:buChar char="●"/>
            </a:pPr>
            <a:r>
              <a:rPr lang="en-AU" dirty="0"/>
              <a:t>Privacy and confidentiality</a:t>
            </a:r>
            <a:endParaRPr dirty="0"/>
          </a:p>
          <a:p>
            <a:pPr marL="457200" lvl="0" indent="-304800" algn="l" rtl="0">
              <a:spcBef>
                <a:spcPts val="0"/>
              </a:spcBef>
              <a:spcAft>
                <a:spcPts val="0"/>
              </a:spcAft>
              <a:buClr>
                <a:schemeClr val="dk1"/>
              </a:buClr>
              <a:buSzPts val="1200"/>
              <a:buFont typeface="Calibri"/>
              <a:buChar char="●"/>
            </a:pPr>
            <a:r>
              <a:rPr lang="en-AU" dirty="0"/>
              <a:t>Payment and compensation</a:t>
            </a:r>
            <a:endParaRPr b="1" dirty="0"/>
          </a:p>
        </p:txBody>
      </p:sp>
      <p:sp>
        <p:nvSpPr>
          <p:cNvPr id="314" name="Google Shape;314;g11473219d5e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16deec451b_0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sz="1100" dirty="0"/>
              <a:t>What are ethical challenges or dilemmas did your group identify?</a:t>
            </a:r>
            <a:endParaRPr sz="1100" dirty="0"/>
          </a:p>
          <a:p>
            <a:pPr marL="0" lvl="0" indent="0" algn="l" rtl="0">
              <a:spcBef>
                <a:spcPts val="0"/>
              </a:spcBef>
              <a:spcAft>
                <a:spcPts val="0"/>
              </a:spcAft>
              <a:buNone/>
            </a:pPr>
            <a:r>
              <a:rPr lang="en-AU" sz="1100" dirty="0"/>
              <a:t>What were some of the ways you thought they could be addressed/mitigated by the research design or team?</a:t>
            </a:r>
            <a:endParaRPr dirty="0"/>
          </a:p>
        </p:txBody>
      </p:sp>
      <p:sp>
        <p:nvSpPr>
          <p:cNvPr id="320" name="Google Shape;320;g116deec451b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1473219d5e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g11473219d5e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1473219d5e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7" name="Google Shape;337;g11473219d5e_0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1473219d5e_0_1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42" name="Google Shape;342;g11473219d5e_0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1473219d5e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g11473219d5e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b="1" dirty="0">
              <a:highlight>
                <a:srgbClr val="00FF00"/>
              </a:highlight>
            </a:endParaRPr>
          </a:p>
          <a:p>
            <a:pPr marL="0" lvl="0" indent="0" algn="l" rtl="0">
              <a:spcBef>
                <a:spcPts val="0"/>
              </a:spcBef>
              <a:spcAft>
                <a:spcPts val="0"/>
              </a:spcAft>
              <a:buNone/>
            </a:pPr>
            <a:endParaRPr dirty="0"/>
          </a:p>
        </p:txBody>
      </p:sp>
      <p:sp>
        <p:nvSpPr>
          <p:cNvPr id="349" name="Google Shape;349;g11473219d5e_0_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AU"/>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184e6a3fc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1184e6a3fc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dirty="0"/>
              <a:t>See activity instructions here: </a:t>
            </a:r>
            <a:r>
              <a:rPr lang="en-AU" dirty="0">
                <a:hlinkClick r:id="rId3"/>
              </a:rPr>
              <a:t>What Is Privilege? (buzzfeed.com)</a:t>
            </a:r>
            <a:endParaRPr dirty="0"/>
          </a:p>
        </p:txBody>
      </p:sp>
      <p:sp>
        <p:nvSpPr>
          <p:cNvPr id="356" name="Google Shape;356;g1184e6a3fc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AU"/>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1473219d5e_0_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dirty="0"/>
              <a:t>Sylvia Duckworth's illustration of Wheel of Power/Privilege can help us get a more intricate visualization of  the term “marginalization;" the further you are from power, the more ignored and unimportant you feel. However, as you try to place yourself in the different categories, notice how your level of power/marginalization shifts between categories. A different way to interpret this illustration is through an intersectionality lens.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AU" dirty="0"/>
              <a:t> Intersectionality is when different aspects of an individual's identity interconnects overlaps with each other to expose and create unique experiences of marginalisation and discrimination.</a:t>
            </a:r>
            <a:endParaRPr dirty="0"/>
          </a:p>
        </p:txBody>
      </p:sp>
      <p:sp>
        <p:nvSpPr>
          <p:cNvPr id="361" name="Google Shape;361;g11473219d5e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1473219d5e_0_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highlight>
                <a:schemeClr val="lt1"/>
              </a:highlight>
            </a:endParaRPr>
          </a:p>
        </p:txBody>
      </p:sp>
      <p:sp>
        <p:nvSpPr>
          <p:cNvPr id="367" name="Google Shape;367;g11473219d5e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73" name="Google Shape;373;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0" name="Google Shape;11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1473219d5e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AU" sz="1100" b="1" dirty="0">
                <a:highlight>
                  <a:schemeClr val="lt1"/>
                </a:highlight>
                <a:latin typeface="Arial"/>
                <a:ea typeface="Arial"/>
                <a:cs typeface="Arial"/>
                <a:sym typeface="Arial"/>
              </a:rPr>
              <a:t>Break into 2 groups, discuss two stages each group. </a:t>
            </a:r>
            <a:endParaRPr sz="1100" b="1" dirty="0">
              <a:highlight>
                <a:schemeClr val="lt1"/>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100" b="1" dirty="0">
              <a:highlight>
                <a:schemeClr val="lt1"/>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AU" dirty="0">
                <a:latin typeface="Times New Roman"/>
                <a:ea typeface="Times New Roman"/>
                <a:cs typeface="Times New Roman"/>
                <a:sym typeface="Times New Roman"/>
              </a:rPr>
              <a:t>For this activity we would like you to consider how power and privilege might play out during different stages of the research process. We have included some considerations for each of these stages. What else would you add in relation to how power and privilege might play out? Can you think of any examples of any research projects (perhaps from your own experience) where power and privilege have been negotiated skilfully </a:t>
            </a:r>
            <a:r>
              <a:rPr lang="en-AU" dirty="0">
                <a:highlight>
                  <a:srgbClr val="FFFFFF"/>
                </a:highlight>
                <a:latin typeface="Times New Roman"/>
                <a:ea typeface="Times New Roman"/>
                <a:cs typeface="Times New Roman"/>
                <a:sym typeface="Times New Roman"/>
              </a:rPr>
              <a:t>in relation to these stages of research</a:t>
            </a:r>
            <a:r>
              <a:rPr lang="en-AU" dirty="0">
                <a:latin typeface="Times New Roman"/>
                <a:ea typeface="Times New Roman"/>
                <a:cs typeface="Times New Roman"/>
                <a:sym typeface="Times New Roman"/>
              </a:rPr>
              <a:t>? </a:t>
            </a:r>
            <a:endParaRPr sz="1100" b="1" dirty="0">
              <a:highlight>
                <a:schemeClr val="lt1"/>
              </a:highlight>
              <a:latin typeface="Arial"/>
              <a:ea typeface="Arial"/>
              <a:cs typeface="Arial"/>
              <a:sym typeface="Arial"/>
            </a:endParaRPr>
          </a:p>
        </p:txBody>
      </p:sp>
      <p:sp>
        <p:nvSpPr>
          <p:cNvPr id="380" name="Google Shape;380;g11473219d5e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17ede0b95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117ede0b95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AU" sz="1100" dirty="0">
                <a:latin typeface="Times New Roman"/>
                <a:ea typeface="Times New Roman"/>
                <a:cs typeface="Times New Roman"/>
                <a:sym typeface="Times New Roman"/>
              </a:rPr>
              <a:t>There are many things to consider in relation to power dynamics in research, including the responsibilities of employees in different organisations, university ethics committees, the time and resources available for different individuals/organisations to commit &amp; be inclusive of others, and grant funding rules. </a:t>
            </a:r>
            <a:endParaRPr sz="1100" dirty="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AU" sz="1100" dirty="0">
                <a:latin typeface="Times New Roman"/>
                <a:ea typeface="Times New Roman"/>
                <a:cs typeface="Times New Roman"/>
                <a:sym typeface="Times New Roman"/>
              </a:rPr>
              <a:t>At the same time, power is not fixed, and you likely will have had experiences in your own lives navigating tricky power dynamics, whether this is in the workplace, at home, or within friendship groups. </a:t>
            </a:r>
            <a:endParaRPr sz="1100" dirty="0">
              <a:latin typeface="Times New Roman"/>
              <a:ea typeface="Times New Roman"/>
              <a:cs typeface="Times New Roman"/>
              <a:sym typeface="Times New Roman"/>
            </a:endParaRPr>
          </a:p>
          <a:p>
            <a:pPr marL="0" lvl="0" indent="0" algn="l" rtl="0">
              <a:lnSpc>
                <a:spcPct val="115000"/>
              </a:lnSpc>
              <a:spcBef>
                <a:spcPts val="0"/>
              </a:spcBef>
              <a:spcAft>
                <a:spcPts val="0"/>
              </a:spcAft>
              <a:buNone/>
            </a:pPr>
            <a:endParaRPr sz="1100" dirty="0">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AU" sz="1100" dirty="0">
                <a:latin typeface="Times New Roman"/>
                <a:ea typeface="Times New Roman"/>
                <a:cs typeface="Times New Roman"/>
                <a:sym typeface="Times New Roman"/>
              </a:rPr>
              <a:t>Thinking about the research stages above, can you think of any ways you would work creatively with power dynamics to navigate potential challenges? </a:t>
            </a:r>
            <a:endParaRPr sz="1100" dirty="0">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100" dirty="0">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388" name="Google Shape;388;g117ede0b95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AU"/>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17ede0b956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17ede0b956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139700" lvl="0" indent="0" algn="l" rtl="0">
              <a:spcBef>
                <a:spcPts val="0"/>
              </a:spcBef>
              <a:spcAft>
                <a:spcPts val="0"/>
              </a:spcAft>
              <a:buSzPts val="1400"/>
              <a:buNone/>
            </a:pPr>
            <a:endParaRPr dirty="0"/>
          </a:p>
        </p:txBody>
      </p:sp>
      <p:sp>
        <p:nvSpPr>
          <p:cNvPr id="395" name="Google Shape;395;g117ede0b956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AU"/>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473219d5e_0_9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g11473219d5e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14475c994c_3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08" name="Google Shape;408;g114475c994c_3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1473219d5e_0_1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dirty="0"/>
              <a:t>Research projects are often very complex, the exact outcome is difficult to plan, and the process towards the outcome may sometimes be rather disordered. </a:t>
            </a:r>
            <a:endParaRPr dirty="0"/>
          </a:p>
          <a:p>
            <a:pPr marL="0" lvl="0" indent="0" algn="l" rtl="0">
              <a:spcBef>
                <a:spcPts val="0"/>
              </a:spcBef>
              <a:spcAft>
                <a:spcPts val="0"/>
              </a:spcAft>
              <a:buNone/>
            </a:pPr>
            <a:r>
              <a:rPr lang="en-AU" dirty="0"/>
              <a:t>Research projects are often influenced by factors that are beyond the control of the project manager. </a:t>
            </a:r>
            <a:endParaRPr dirty="0"/>
          </a:p>
          <a:p>
            <a:pPr marL="0" lvl="0" indent="0" algn="l" rtl="0">
              <a:spcBef>
                <a:spcPts val="0"/>
              </a:spcBef>
              <a:spcAft>
                <a:spcPts val="0"/>
              </a:spcAft>
              <a:buNone/>
            </a:pPr>
            <a:r>
              <a:rPr lang="en-AU" dirty="0"/>
              <a:t>Things often go wrong, nearly as often as they go right! Continuous adjustment and adaptation is important.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AU" dirty="0"/>
              <a:t>At </a:t>
            </a:r>
            <a:r>
              <a:rPr lang="en-AU" dirty="0" err="1"/>
              <a:t>uni</a:t>
            </a:r>
            <a:r>
              <a:rPr lang="en-AU" dirty="0"/>
              <a:t>/school - what are some of the challenges you’ve experienced when working on a project/assignment? Did anything help with these challenges?</a:t>
            </a:r>
            <a:endParaRPr dirty="0"/>
          </a:p>
          <a:p>
            <a:pPr marL="0" lvl="0" indent="0" algn="l" rtl="0">
              <a:spcBef>
                <a:spcPts val="0"/>
              </a:spcBef>
              <a:spcAft>
                <a:spcPts val="0"/>
              </a:spcAft>
              <a:buNone/>
            </a:pPr>
            <a:r>
              <a:rPr lang="en-AU" dirty="0"/>
              <a:t>Anna’s example?</a:t>
            </a:r>
            <a:endParaRPr dirty="0"/>
          </a:p>
        </p:txBody>
      </p:sp>
      <p:sp>
        <p:nvSpPr>
          <p:cNvPr id="414" name="Google Shape;414;g11473219d5e_0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11473219d5e_0_1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dirty="0"/>
              <a:t>But, there are ways to deal with uncertainty (and stress).</a:t>
            </a:r>
            <a:endParaRPr dirty="0"/>
          </a:p>
          <a:p>
            <a:pPr marL="0" lvl="0" indent="0" algn="l" rtl="0">
              <a:spcBef>
                <a:spcPts val="0"/>
              </a:spcBef>
              <a:spcAft>
                <a:spcPts val="0"/>
              </a:spcAft>
              <a:buNone/>
            </a:pPr>
            <a:r>
              <a:rPr lang="en-AU" dirty="0"/>
              <a:t>Project phases - initiation (reach agreement on goals), planning (refining research aims and questions, list of milestones and outputs, planning activities and timelines), execution (kicking off project), monitoring and control, and closure. </a:t>
            </a:r>
            <a:endParaRPr dirty="0"/>
          </a:p>
        </p:txBody>
      </p:sp>
      <p:sp>
        <p:nvSpPr>
          <p:cNvPr id="419" name="Google Shape;419;g11473219d5e_0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11473219d5e_0_1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24" name="Google Shape;424;g11473219d5e_0_1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1473219d5e_0_1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b="0" dirty="0"/>
              <a:t>P</a:t>
            </a:r>
            <a:r>
              <a:rPr lang="en-AU" dirty="0"/>
              <a:t>lanning can help you to reach your milestones and complete your project within your expected time-frame. </a:t>
            </a:r>
            <a:endParaRPr dirty="0"/>
          </a:p>
          <a:p>
            <a:pPr marL="0" lvl="0" indent="0" algn="l" rtl="0">
              <a:spcBef>
                <a:spcPts val="0"/>
              </a:spcBef>
              <a:spcAft>
                <a:spcPts val="0"/>
              </a:spcAft>
              <a:buNone/>
            </a:pPr>
            <a:endParaRPr dirty="0"/>
          </a:p>
        </p:txBody>
      </p:sp>
      <p:sp>
        <p:nvSpPr>
          <p:cNvPr id="430" name="Google Shape;430;g11473219d5e_0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1473219d5e_0_1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AU" dirty="0"/>
              <a:t>A Gantt Chart is a popular project management tool; it is a type of bar chart that illustrates a project’s schedule. The chart allows for organizing and viewing project activities and tasks against pre-established timeframes.</a:t>
            </a:r>
            <a:endParaRPr dirty="0"/>
          </a:p>
          <a:p>
            <a:pPr marL="0" lvl="0" indent="0" algn="l" rtl="0">
              <a:spcBef>
                <a:spcPts val="0"/>
              </a:spcBef>
              <a:spcAft>
                <a:spcPts val="0"/>
              </a:spcAft>
              <a:buNone/>
            </a:pPr>
            <a:r>
              <a:rPr lang="en-AU" dirty="0"/>
              <a:t>Useful for tracking progress and a living document that can be tweaked along the way. </a:t>
            </a:r>
            <a:endParaRPr dirty="0"/>
          </a:p>
        </p:txBody>
      </p:sp>
      <p:sp>
        <p:nvSpPr>
          <p:cNvPr id="436" name="Google Shape;436;g11473219d5e_0_1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1473219d5e_0_20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dirty="0"/>
          </a:p>
        </p:txBody>
      </p:sp>
      <p:sp>
        <p:nvSpPr>
          <p:cNvPr id="116" name="Google Shape;116;g11473219d5e_0_2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1473219d5e_0_1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3" name="Google Shape;443;g11473219d5e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11473219d5e_0_18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449" name="Google Shape;449;g11473219d5e_0_1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1473219d5e_0_1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55" name="Google Shape;455;g11473219d5e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117ae2598c8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61" name="Google Shape;461;g117ae2598c8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1473219d5e_0_2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1" name="Google Shape;121;g11473219d5e_0_2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14475c994c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nSpc>
                <a:spcPct val="115000"/>
              </a:lnSpc>
              <a:spcAft>
                <a:spcPts val="1000"/>
              </a:spcAft>
              <a:buFont typeface="+mj-lt"/>
              <a:buNone/>
            </a:pPr>
            <a:r>
              <a:rPr lang="en-AU" sz="1800" dirty="0">
                <a:effectLst/>
                <a:latin typeface="Gotham Narrow Book" pitchFamily="50" charset="0"/>
                <a:ea typeface="Calibri" panose="020F0502020204030204" pitchFamily="34" charset="0"/>
              </a:rPr>
              <a:t>Provide a brief i</a:t>
            </a:r>
            <a:r>
              <a:rPr lang="en-AU" sz="1800" dirty="0">
                <a:solidFill>
                  <a:srgbClr val="000000"/>
                </a:solidFill>
                <a:effectLst/>
                <a:latin typeface="Gotham Narrow Book" pitchFamily="50" charset="0"/>
                <a:ea typeface="Calibri" panose="020F0502020204030204" pitchFamily="34" charset="0"/>
              </a:rPr>
              <a:t>ntroduction to research project / context: what, who, why. Why are you seeking to co-research with young people?</a:t>
            </a:r>
            <a:endParaRPr lang="en-AU" sz="1800" dirty="0">
              <a:solidFill>
                <a:schemeClr val="dk1"/>
              </a:solidFill>
              <a:effectLst/>
              <a:latin typeface="Calibri" panose="020F0502020204030204" pitchFamily="34" charset="0"/>
              <a:ea typeface="Calibri" panose="020F0502020204030204" pitchFamily="34" charset="0"/>
              <a:cs typeface="Calibri"/>
            </a:endParaRPr>
          </a:p>
          <a:p>
            <a:pPr marL="0" lvl="0" indent="0">
              <a:lnSpc>
                <a:spcPct val="115000"/>
              </a:lnSpc>
              <a:spcAft>
                <a:spcPts val="1000"/>
              </a:spcAft>
              <a:buFont typeface="+mj-lt"/>
              <a:buNone/>
            </a:pPr>
            <a:r>
              <a:rPr lang="en-AU" sz="1800" dirty="0">
                <a:solidFill>
                  <a:srgbClr val="000000"/>
                </a:solidFill>
                <a:effectLst/>
                <a:latin typeface="Gotham Narrow Book" pitchFamily="50" charset="0"/>
                <a:ea typeface="Calibri" panose="020F0502020204030204" pitchFamily="34" charset="0"/>
                <a:cs typeface="Calibri" panose="020F0502020204030204" pitchFamily="34" charset="0"/>
              </a:rPr>
              <a:t>Explain any partnerships involved – how did they come to work together? </a:t>
            </a:r>
            <a:endParaRPr dirty="0"/>
          </a:p>
        </p:txBody>
      </p:sp>
      <p:sp>
        <p:nvSpPr>
          <p:cNvPr id="126" name="Google Shape;126;g114475c994c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14475c994c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2" name="Google Shape;152;g114475c994c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1473219d5e_0_1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7" name="Google Shape;157;g11473219d5e_0_1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41"/>
          <p:cNvSpPr txBox="1">
            <a:spLocks noGrp="1"/>
          </p:cNvSpPr>
          <p:nvPr>
            <p:ph type="ctrTitle"/>
          </p:nvPr>
        </p:nvSpPr>
        <p:spPr>
          <a:xfrm>
            <a:off x="1399309" y="3508115"/>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19" name="Google Shape;19;p41"/>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0" name="Google Shape;20;p4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1" name="Google Shape;21;p4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2" name="Google Shape;22;p4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5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 name="Google Shape;76;p50"/>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7" name="Google Shape;77;p5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8" name="Google Shape;78;p5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9" name="Google Shape;79;p5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51"/>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2" name="Google Shape;82;p51"/>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3" name="Google Shape;83;p5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4" name="Google Shape;84;p5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5" name="Google Shape;85;p5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4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25" name="Google Shape;25;p4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6" name="Google Shape;26;p4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 name="Google Shape;27;p4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8" name="Google Shape;28;p4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43"/>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 name="Google Shape;31;p43"/>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4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 name="Google Shape;33;p4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 name="Google Shape;34;p4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 name="Google Shape;37;p44"/>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8" name="Google Shape;38;p44"/>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9" name="Google Shape;39;p4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 name="Google Shape;40;p4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 name="Google Shape;41;p4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45"/>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 name="Google Shape;44;p45"/>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5" name="Google Shape;45;p45"/>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6" name="Google Shape;46;p45"/>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7" name="Google Shape;47;p45"/>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8" name="Google Shape;48;p4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9" name="Google Shape;49;p4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0" name="Google Shape;50;p4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4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3" name="Google Shape;53;p4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p4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4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4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p4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p4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48"/>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 name="Google Shape;62;p48"/>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63" name="Google Shape;63;p48"/>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64" name="Google Shape;64;p4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 name="Google Shape;65;p4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 name="Google Shape;66;p4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49"/>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9" name="Google Shape;69;p49"/>
          <p:cNvSpPr>
            <a:spLocks noGrp="1"/>
          </p:cNvSpPr>
          <p:nvPr>
            <p:ph type="pic" idx="2"/>
          </p:nvPr>
        </p:nvSpPr>
        <p:spPr>
          <a:xfrm>
            <a:off x="5183188" y="987425"/>
            <a:ext cx="6172200" cy="4873500"/>
          </a:xfrm>
          <a:prstGeom prst="rect">
            <a:avLst/>
          </a:prstGeom>
          <a:noFill/>
          <a:ln>
            <a:noFill/>
          </a:ln>
        </p:spPr>
      </p:sp>
      <p:sp>
        <p:nvSpPr>
          <p:cNvPr id="70" name="Google Shape;70;p49"/>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71" name="Google Shape;71;p4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2" name="Google Shape;72;p4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3" name="Google Shape;73;p4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A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2" name="Google Shape;12;p4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4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AU"/>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101" name="Google Shape;101;p1"/>
          <p:cNvSpPr txBox="1"/>
          <p:nvPr/>
        </p:nvSpPr>
        <p:spPr>
          <a:xfrm>
            <a:off x="2667276" y="2090018"/>
            <a:ext cx="7262700" cy="2400627"/>
          </a:xfrm>
          <a:prstGeom prst="rect">
            <a:avLst/>
          </a:prstGeom>
          <a:solidFill>
            <a:srgbClr val="6F509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4800" dirty="0">
                <a:solidFill>
                  <a:schemeClr val="lt1"/>
                </a:solidFill>
                <a:latin typeface="Gotham Narrow Bold" pitchFamily="50" charset="0"/>
                <a:ea typeface="Helvetica Neue"/>
                <a:cs typeface="Helvetica Neue"/>
                <a:sym typeface="Helvetica Neue"/>
              </a:rPr>
              <a:t>Youth co-research toolkit: training slide deck template</a:t>
            </a:r>
            <a:endParaRPr sz="2200" dirty="0">
              <a:solidFill>
                <a:schemeClr val="lt1"/>
              </a:solidFill>
              <a:latin typeface="Gotham Narrow Bold" pitchFamily="50" charset="0"/>
              <a:ea typeface="Helvetica Neue"/>
              <a:cs typeface="Helvetica Neue"/>
              <a:sym typeface="Helvetica Neue"/>
            </a:endParaRPr>
          </a:p>
        </p:txBody>
      </p:sp>
      <p:pic>
        <p:nvPicPr>
          <p:cNvPr id="2" name="Picture 1">
            <a:extLst>
              <a:ext uri="{FF2B5EF4-FFF2-40B4-BE49-F238E27FC236}">
                <a16:creationId xmlns:a16="http://schemas.microsoft.com/office/drawing/2014/main" id="{60589819-7C34-3848-DEA2-ED78627EAFDC}"/>
              </a:ext>
            </a:extLst>
          </p:cNvPr>
          <p:cNvPicPr>
            <a:picLocks noChangeAspect="1"/>
          </p:cNvPicPr>
          <p:nvPr/>
        </p:nvPicPr>
        <p:blipFill rotWithShape="1">
          <a:blip r:embed="rId3"/>
          <a:srcRect t="10711" b="17423"/>
          <a:stretch/>
        </p:blipFill>
        <p:spPr>
          <a:xfrm>
            <a:off x="1413096" y="5858933"/>
            <a:ext cx="9771059" cy="848377"/>
          </a:xfrm>
          <a:prstGeom prst="rect">
            <a:avLst/>
          </a:prstGeom>
        </p:spPr>
      </p:pic>
      <p:pic>
        <p:nvPicPr>
          <p:cNvPr id="4" name="Picture 3">
            <a:extLst>
              <a:ext uri="{FF2B5EF4-FFF2-40B4-BE49-F238E27FC236}">
                <a16:creationId xmlns:a16="http://schemas.microsoft.com/office/drawing/2014/main" id="{85593113-E1C7-8824-D221-E35F503C7AB6}"/>
              </a:ext>
            </a:extLst>
          </p:cNvPr>
          <p:cNvPicPr>
            <a:picLocks noChangeAspect="1"/>
          </p:cNvPicPr>
          <p:nvPr/>
        </p:nvPicPr>
        <p:blipFill>
          <a:blip r:embed="rId4"/>
          <a:stretch>
            <a:fillRect/>
          </a:stretch>
        </p:blipFill>
        <p:spPr>
          <a:xfrm>
            <a:off x="10458450" y="88221"/>
            <a:ext cx="1733550" cy="14859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1777b29deb_0_31"/>
          <p:cNvSpPr txBox="1"/>
          <p:nvPr/>
        </p:nvSpPr>
        <p:spPr>
          <a:xfrm>
            <a:off x="2367838" y="2182825"/>
            <a:ext cx="7383000" cy="2400627"/>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3600" b="1" dirty="0">
                <a:solidFill>
                  <a:schemeClr val="lt1"/>
                </a:solidFill>
                <a:latin typeface="Helvetica Neue"/>
                <a:ea typeface="Helvetica Neue"/>
                <a:cs typeface="Helvetica Neue"/>
                <a:sym typeface="Helvetica Neue"/>
              </a:rPr>
              <a:t>What has your research journey been so far? Why are you interested in being a youth researcher?</a:t>
            </a:r>
            <a:endParaRPr sz="1000" dirty="0">
              <a:solidFill>
                <a:schemeClr val="lt1"/>
              </a:solidFill>
              <a:latin typeface="Helvetica Neue"/>
              <a:ea typeface="Helvetica Neue"/>
              <a:cs typeface="Helvetica Neue"/>
              <a:sym typeface="Helvetica Neue"/>
            </a:endParaRPr>
          </a:p>
        </p:txBody>
      </p:sp>
      <p:sp>
        <p:nvSpPr>
          <p:cNvPr id="166" name="Google Shape;166;g11777b29deb_0_31"/>
          <p:cNvSpPr txBox="1"/>
          <p:nvPr/>
        </p:nvSpPr>
        <p:spPr>
          <a:xfrm>
            <a:off x="2367838" y="4583452"/>
            <a:ext cx="7383000" cy="7695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SzPts val="2400"/>
              <a:buFont typeface="Calibri"/>
              <a:buChar char="●"/>
            </a:pPr>
            <a:r>
              <a:rPr lang="en-AU" sz="2400" dirty="0">
                <a:latin typeface="Calibri"/>
                <a:ea typeface="Calibri"/>
                <a:cs typeface="Calibri"/>
                <a:sym typeface="Calibri"/>
              </a:rPr>
              <a:t>Chat with the person next to you</a:t>
            </a:r>
            <a:endParaRPr sz="2400"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114475c994c_0_137"/>
          <p:cNvSpPr txBox="1"/>
          <p:nvPr/>
        </p:nvSpPr>
        <p:spPr>
          <a:xfrm>
            <a:off x="2422001" y="2823175"/>
            <a:ext cx="7813500" cy="738900"/>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600" b="1">
                <a:solidFill>
                  <a:schemeClr val="lt1"/>
                </a:solidFill>
                <a:latin typeface="Helvetica Neue"/>
                <a:ea typeface="Helvetica Neue"/>
                <a:cs typeface="Helvetica Neue"/>
                <a:sym typeface="Helvetica Neue"/>
              </a:rPr>
              <a:t>What does research mean to you?</a:t>
            </a:r>
            <a:endParaRPr sz="3600" b="1">
              <a:solidFill>
                <a:schemeClr val="lt1"/>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11777b29deb_0_36"/>
          <p:cNvSpPr txBox="1"/>
          <p:nvPr/>
        </p:nvSpPr>
        <p:spPr>
          <a:xfrm>
            <a:off x="2422001" y="2600750"/>
            <a:ext cx="7813500" cy="1293000"/>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3600" b="1">
                <a:solidFill>
                  <a:schemeClr val="lt1"/>
                </a:solidFill>
                <a:latin typeface="Helvetica Neue"/>
                <a:ea typeface="Helvetica Neue"/>
                <a:cs typeface="Helvetica Neue"/>
                <a:sym typeface="Helvetica Neue"/>
              </a:rPr>
              <a:t>What research methods do you know of?</a:t>
            </a:r>
            <a:endParaRPr sz="3600" b="1">
              <a:solidFill>
                <a:schemeClr val="lt1"/>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7"/>
          <p:cNvSpPr/>
          <p:nvPr/>
        </p:nvSpPr>
        <p:spPr>
          <a:xfrm>
            <a:off x="2245275" y="2672950"/>
            <a:ext cx="7638900" cy="34230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15000"/>
              </a:lnSpc>
              <a:spcBef>
                <a:spcPts val="900"/>
              </a:spcBef>
              <a:spcAft>
                <a:spcPts val="0"/>
              </a:spcAft>
              <a:buNone/>
            </a:pPr>
            <a:r>
              <a:rPr lang="en-AU" sz="2500" i="1">
                <a:solidFill>
                  <a:srgbClr val="262223"/>
                </a:solidFill>
                <a:latin typeface="Calibri"/>
                <a:ea typeface="Calibri"/>
                <a:cs typeface="Calibri"/>
                <a:sym typeface="Calibri"/>
              </a:rPr>
              <a:t>“Research is defined as the </a:t>
            </a:r>
            <a:r>
              <a:rPr lang="en-AU" sz="2500" b="1" i="1">
                <a:solidFill>
                  <a:srgbClr val="262223"/>
                </a:solidFill>
                <a:latin typeface="Calibri"/>
                <a:ea typeface="Calibri"/>
                <a:cs typeface="Calibri"/>
                <a:sym typeface="Calibri"/>
              </a:rPr>
              <a:t>creation of new knowledge</a:t>
            </a:r>
            <a:r>
              <a:rPr lang="en-AU" sz="2500" i="1">
                <a:solidFill>
                  <a:srgbClr val="262223"/>
                </a:solidFill>
                <a:latin typeface="Calibri"/>
                <a:ea typeface="Calibri"/>
                <a:cs typeface="Calibri"/>
                <a:sym typeface="Calibri"/>
              </a:rPr>
              <a:t> and/or the </a:t>
            </a:r>
            <a:r>
              <a:rPr lang="en-AU" sz="2500" b="1" i="1">
                <a:solidFill>
                  <a:srgbClr val="262223"/>
                </a:solidFill>
                <a:latin typeface="Calibri"/>
                <a:ea typeface="Calibri"/>
                <a:cs typeface="Calibri"/>
                <a:sym typeface="Calibri"/>
              </a:rPr>
              <a:t>use of existing knowledge in a new and creative way</a:t>
            </a:r>
            <a:r>
              <a:rPr lang="en-AU" sz="2500" i="1">
                <a:solidFill>
                  <a:srgbClr val="262223"/>
                </a:solidFill>
                <a:latin typeface="Calibri"/>
                <a:ea typeface="Calibri"/>
                <a:cs typeface="Calibri"/>
                <a:sym typeface="Calibri"/>
              </a:rPr>
              <a:t> so as to generate </a:t>
            </a:r>
            <a:r>
              <a:rPr lang="en-AU" sz="2500" b="1" i="1">
                <a:solidFill>
                  <a:srgbClr val="262223"/>
                </a:solidFill>
                <a:latin typeface="Calibri"/>
                <a:ea typeface="Calibri"/>
                <a:cs typeface="Calibri"/>
                <a:sym typeface="Calibri"/>
              </a:rPr>
              <a:t>new concepts, methodologies</a:t>
            </a:r>
            <a:r>
              <a:rPr lang="en-AU" sz="2500" i="1">
                <a:solidFill>
                  <a:srgbClr val="262223"/>
                </a:solidFill>
                <a:latin typeface="Calibri"/>
                <a:ea typeface="Calibri"/>
                <a:cs typeface="Calibri"/>
                <a:sym typeface="Calibri"/>
              </a:rPr>
              <a:t> and </a:t>
            </a:r>
            <a:r>
              <a:rPr lang="en-AU" sz="2500" b="1" i="1">
                <a:solidFill>
                  <a:srgbClr val="262223"/>
                </a:solidFill>
                <a:latin typeface="Calibri"/>
                <a:ea typeface="Calibri"/>
                <a:cs typeface="Calibri"/>
                <a:sym typeface="Calibri"/>
              </a:rPr>
              <a:t>understandings</a:t>
            </a:r>
            <a:r>
              <a:rPr lang="en-AU" sz="2500" i="1">
                <a:solidFill>
                  <a:srgbClr val="262223"/>
                </a:solidFill>
                <a:latin typeface="Calibri"/>
                <a:ea typeface="Calibri"/>
                <a:cs typeface="Calibri"/>
                <a:sym typeface="Calibri"/>
              </a:rPr>
              <a:t>. This could include synthesis and analysis of previous research to the extent that it leads to new and creative outcomes.” </a:t>
            </a:r>
            <a:endParaRPr sz="2500" i="1">
              <a:solidFill>
                <a:srgbClr val="262223"/>
              </a:solidFill>
              <a:latin typeface="Calibri"/>
              <a:ea typeface="Calibri"/>
              <a:cs typeface="Calibri"/>
              <a:sym typeface="Calibri"/>
            </a:endParaRPr>
          </a:p>
          <a:p>
            <a:pPr marL="0" lvl="0" indent="0" algn="r" rtl="0">
              <a:lnSpc>
                <a:spcPct val="115000"/>
              </a:lnSpc>
              <a:spcBef>
                <a:spcPts val="900"/>
              </a:spcBef>
              <a:spcAft>
                <a:spcPts val="0"/>
              </a:spcAft>
              <a:buClr>
                <a:schemeClr val="dk1"/>
              </a:buClr>
              <a:buFont typeface="Arial"/>
              <a:buNone/>
            </a:pPr>
            <a:r>
              <a:rPr lang="en-AU" sz="2500">
                <a:solidFill>
                  <a:srgbClr val="262223"/>
                </a:solidFill>
                <a:latin typeface="Calibri"/>
                <a:ea typeface="Calibri"/>
                <a:cs typeface="Calibri"/>
                <a:sym typeface="Calibri"/>
              </a:rPr>
              <a:t>(Department of Education and Training) </a:t>
            </a:r>
            <a:r>
              <a:rPr lang="en-AU" sz="2500" i="1">
                <a:solidFill>
                  <a:srgbClr val="262223"/>
                </a:solidFill>
                <a:latin typeface="Calibri"/>
                <a:ea typeface="Calibri"/>
                <a:cs typeface="Calibri"/>
                <a:sym typeface="Calibri"/>
              </a:rPr>
              <a:t> </a:t>
            </a:r>
            <a:endParaRPr sz="1500">
              <a:solidFill>
                <a:schemeClr val="dk1"/>
              </a:solidFill>
            </a:endParaRPr>
          </a:p>
          <a:p>
            <a:pPr marL="0" marR="0" lvl="0" indent="0" algn="l" rtl="0">
              <a:lnSpc>
                <a:spcPct val="115000"/>
              </a:lnSpc>
              <a:spcBef>
                <a:spcPts val="900"/>
              </a:spcBef>
              <a:spcAft>
                <a:spcPts val="0"/>
              </a:spcAft>
              <a:buNone/>
            </a:pPr>
            <a:endParaRPr sz="2500" i="1">
              <a:solidFill>
                <a:srgbClr val="262223"/>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185" name="Google Shape;185;p7"/>
          <p:cNvSpPr txBox="1"/>
          <p:nvPr/>
        </p:nvSpPr>
        <p:spPr>
          <a:xfrm>
            <a:off x="2329756" y="1357050"/>
            <a:ext cx="7554300" cy="738900"/>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600" b="1">
                <a:solidFill>
                  <a:schemeClr val="lt1"/>
                </a:solidFill>
                <a:latin typeface="Helvetica Neue"/>
                <a:ea typeface="Helvetica Neue"/>
                <a:cs typeface="Helvetica Neue"/>
                <a:sym typeface="Helvetica Neue"/>
              </a:rPr>
              <a:t>Research: A definition</a:t>
            </a:r>
            <a:endParaRPr sz="1000">
              <a:solidFill>
                <a:schemeClr val="lt1"/>
              </a:solidFill>
              <a:latin typeface="Helvetica Neue"/>
              <a:ea typeface="Helvetica Neue"/>
              <a:cs typeface="Helvetica Neue"/>
              <a:sym typeface="Helvetica Neu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grpSp>
        <p:nvGrpSpPr>
          <p:cNvPr id="191" name="Google Shape;191;p8"/>
          <p:cNvGrpSpPr/>
          <p:nvPr/>
        </p:nvGrpSpPr>
        <p:grpSpPr>
          <a:xfrm>
            <a:off x="3566582" y="2614298"/>
            <a:ext cx="4277883" cy="3547559"/>
            <a:chOff x="0" y="-1"/>
            <a:chExt cx="5182800" cy="4015802"/>
          </a:xfrm>
        </p:grpSpPr>
        <p:sp>
          <p:nvSpPr>
            <p:cNvPr id="192" name="Google Shape;192;p8"/>
            <p:cNvSpPr/>
            <p:nvPr/>
          </p:nvSpPr>
          <p:spPr>
            <a:xfrm>
              <a:off x="0" y="-1"/>
              <a:ext cx="5182800" cy="4015802"/>
            </a:xfrm>
            <a:prstGeom prst="ellipse">
              <a:avLst/>
            </a:prstGeom>
            <a:solidFill>
              <a:srgbClr val="EF4D4D">
                <a:alpha val="88240"/>
              </a:srgbClr>
            </a:solidFill>
            <a:ln>
              <a:noFill/>
            </a:ln>
          </p:spPr>
          <p:txBody>
            <a:bodyPr spcFirstLastPara="1" wrap="square" lIns="45700" tIns="45700" rIns="45700"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93;p8"/>
            <p:cNvSpPr/>
            <p:nvPr/>
          </p:nvSpPr>
          <p:spPr>
            <a:xfrm>
              <a:off x="758220" y="777973"/>
              <a:ext cx="3664796" cy="2508578"/>
            </a:xfrm>
            <a:prstGeom prst="rect">
              <a:avLst/>
            </a:prstGeom>
            <a:noFill/>
            <a:ln>
              <a:noFill/>
            </a:ln>
          </p:spPr>
          <p:txBody>
            <a:bodyPr spcFirstLastPara="1" wrap="square" lIns="91400" tIns="91400" rIns="91400" bIns="91400" anchor="ctr" anchorCtr="0">
              <a:spAutoFit/>
            </a:bodyPr>
            <a:lstStyle/>
            <a:p>
              <a:pPr marL="0" marR="0" lvl="0" indent="0" algn="ctr" rtl="0">
                <a:spcBef>
                  <a:spcPts val="0"/>
                </a:spcBef>
                <a:spcAft>
                  <a:spcPts val="0"/>
                </a:spcAft>
                <a:buNone/>
              </a:pPr>
              <a:r>
                <a:rPr lang="en-AU" sz="3600" b="1">
                  <a:solidFill>
                    <a:schemeClr val="lt1"/>
                  </a:solidFill>
                  <a:latin typeface="Helvetica Neue"/>
                  <a:ea typeface="Helvetica Neue"/>
                  <a:cs typeface="Helvetica Neue"/>
                  <a:sym typeface="Helvetica Neue"/>
                </a:rPr>
                <a:t>TYPES OF SOCIAL  RESEARCH</a:t>
              </a:r>
              <a:endParaRPr sz="3600" b="1">
                <a:solidFill>
                  <a:schemeClr val="lt1"/>
                </a:solidFill>
                <a:latin typeface="Helvetica Neue"/>
                <a:ea typeface="Helvetica Neue"/>
                <a:cs typeface="Helvetica Neue"/>
                <a:sym typeface="Helvetica Neue"/>
              </a:endParaRPr>
            </a:p>
          </p:txBody>
        </p:sp>
      </p:grpSp>
      <p:sp>
        <p:nvSpPr>
          <p:cNvPr id="194" name="Google Shape;194;p8"/>
          <p:cNvSpPr/>
          <p:nvPr/>
        </p:nvSpPr>
        <p:spPr>
          <a:xfrm>
            <a:off x="7675225" y="213525"/>
            <a:ext cx="4278000" cy="2031300"/>
          </a:xfrm>
          <a:prstGeom prst="rect">
            <a:avLst/>
          </a:prstGeom>
          <a:solidFill>
            <a:schemeClr val="lt1"/>
          </a:solidFill>
          <a:ln>
            <a:noFill/>
          </a:ln>
        </p:spPr>
        <p:txBody>
          <a:bodyPr spcFirstLastPara="1" wrap="square" lIns="91400" tIns="91400" rIns="91400" bIns="91400" anchor="t" anchorCtr="0">
            <a:spAutoFit/>
          </a:bodyPr>
          <a:lstStyle/>
          <a:p>
            <a:pPr marL="0" marR="0" lvl="0" indent="0" algn="l" rtl="0">
              <a:spcBef>
                <a:spcPts val="0"/>
              </a:spcBef>
              <a:spcAft>
                <a:spcPts val="0"/>
              </a:spcAft>
              <a:buNone/>
            </a:pPr>
            <a:r>
              <a:rPr lang="en-AU" sz="2400" b="1">
                <a:solidFill>
                  <a:srgbClr val="000000"/>
                </a:solidFill>
                <a:latin typeface="Calibri"/>
                <a:ea typeface="Calibri"/>
                <a:cs typeface="Calibri"/>
                <a:sym typeface="Calibri"/>
              </a:rPr>
              <a:t>Digital</a:t>
            </a:r>
            <a:endParaRPr/>
          </a:p>
          <a:p>
            <a:pPr marL="0" marR="0" lvl="0" indent="0" algn="l" rtl="0">
              <a:spcBef>
                <a:spcPts val="0"/>
              </a:spcBef>
              <a:spcAft>
                <a:spcPts val="0"/>
              </a:spcAft>
              <a:buNone/>
            </a:pPr>
            <a:r>
              <a:rPr lang="en-AU" sz="2400">
                <a:solidFill>
                  <a:srgbClr val="222222"/>
                </a:solidFill>
                <a:latin typeface="Calibri"/>
                <a:ea typeface="Calibri"/>
                <a:cs typeface="Calibri"/>
                <a:sym typeface="Calibri"/>
              </a:rPr>
              <a:t>Research using digital technology such as computers, smartphones and the Internet </a:t>
            </a:r>
            <a:endParaRPr/>
          </a:p>
        </p:txBody>
      </p:sp>
      <p:sp>
        <p:nvSpPr>
          <p:cNvPr id="195" name="Google Shape;195;p8"/>
          <p:cNvSpPr/>
          <p:nvPr/>
        </p:nvSpPr>
        <p:spPr>
          <a:xfrm>
            <a:off x="303975" y="3239550"/>
            <a:ext cx="2520000" cy="2031300"/>
          </a:xfrm>
          <a:prstGeom prst="rect">
            <a:avLst/>
          </a:prstGeom>
          <a:noFill/>
          <a:ln>
            <a:noFill/>
          </a:ln>
        </p:spPr>
        <p:txBody>
          <a:bodyPr spcFirstLastPara="1" wrap="square" lIns="91400" tIns="91400" rIns="91400" bIns="91400" anchor="t" anchorCtr="0">
            <a:spAutoFit/>
          </a:bodyPr>
          <a:lstStyle/>
          <a:p>
            <a:pPr marL="0" marR="0" lvl="0" indent="0" algn="l" rtl="0">
              <a:spcBef>
                <a:spcPts val="0"/>
              </a:spcBef>
              <a:spcAft>
                <a:spcPts val="0"/>
              </a:spcAft>
              <a:buNone/>
            </a:pPr>
            <a:r>
              <a:rPr lang="en-AU" sz="2400" b="1">
                <a:solidFill>
                  <a:srgbClr val="000000"/>
                </a:solidFill>
                <a:latin typeface="Calibri"/>
                <a:ea typeface="Calibri"/>
                <a:cs typeface="Calibri"/>
                <a:sym typeface="Calibri"/>
              </a:rPr>
              <a:t>Qualitative</a:t>
            </a:r>
            <a:endParaRPr/>
          </a:p>
          <a:p>
            <a:pPr marL="0" marR="0" lvl="0" indent="0" algn="l" rtl="0">
              <a:spcBef>
                <a:spcPts val="0"/>
              </a:spcBef>
              <a:spcAft>
                <a:spcPts val="0"/>
              </a:spcAft>
              <a:buNone/>
            </a:pPr>
            <a:r>
              <a:rPr lang="en-AU" sz="2400">
                <a:solidFill>
                  <a:srgbClr val="000000"/>
                </a:solidFill>
                <a:latin typeface="Calibri"/>
                <a:ea typeface="Calibri"/>
                <a:cs typeface="Calibri"/>
                <a:sym typeface="Calibri"/>
              </a:rPr>
              <a:t>Scientific method of inquiry and  observation</a:t>
            </a:r>
            <a:endParaRPr/>
          </a:p>
        </p:txBody>
      </p:sp>
      <p:sp>
        <p:nvSpPr>
          <p:cNvPr id="196" name="Google Shape;196;p8"/>
          <p:cNvSpPr txBox="1"/>
          <p:nvPr/>
        </p:nvSpPr>
        <p:spPr>
          <a:xfrm>
            <a:off x="1044417" y="6010828"/>
            <a:ext cx="39314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b="1" i="1">
                <a:solidFill>
                  <a:schemeClr val="dk1"/>
                </a:solidFill>
                <a:latin typeface="Calibri"/>
                <a:ea typeface="Calibri"/>
                <a:cs typeface="Calibri"/>
                <a:sym typeface="Calibri"/>
              </a:rPr>
              <a:t>And much, much more!</a:t>
            </a:r>
            <a:endParaRPr i="1">
              <a:solidFill>
                <a:schemeClr val="dk1"/>
              </a:solidFill>
            </a:endParaRPr>
          </a:p>
        </p:txBody>
      </p:sp>
      <p:sp>
        <p:nvSpPr>
          <p:cNvPr id="197" name="Google Shape;197;p8"/>
          <p:cNvSpPr/>
          <p:nvPr/>
        </p:nvSpPr>
        <p:spPr>
          <a:xfrm>
            <a:off x="2678585" y="398187"/>
            <a:ext cx="3464251" cy="1661961"/>
          </a:xfrm>
          <a:prstGeom prst="rect">
            <a:avLst/>
          </a:prstGeom>
          <a:noFill/>
          <a:ln>
            <a:noFill/>
          </a:ln>
        </p:spPr>
        <p:txBody>
          <a:bodyPr spcFirstLastPara="1" wrap="square" lIns="91400" tIns="91400" rIns="91400" bIns="91400" anchor="t" anchorCtr="0">
            <a:spAutoFit/>
          </a:bodyPr>
          <a:lstStyle/>
          <a:p>
            <a:pPr marL="0" marR="0" lvl="0" indent="0" algn="l" rtl="0">
              <a:spcBef>
                <a:spcPts val="0"/>
              </a:spcBef>
              <a:spcAft>
                <a:spcPts val="0"/>
              </a:spcAft>
              <a:buNone/>
            </a:pPr>
            <a:r>
              <a:rPr lang="en-AU" sz="2400" b="1">
                <a:solidFill>
                  <a:srgbClr val="000000"/>
                </a:solidFill>
                <a:latin typeface="Calibri"/>
                <a:ea typeface="Calibri"/>
                <a:cs typeface="Calibri"/>
                <a:sym typeface="Calibri"/>
              </a:rPr>
              <a:t>Quantitative</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AU" sz="2400">
                <a:solidFill>
                  <a:srgbClr val="000000"/>
                </a:solidFill>
                <a:latin typeface="Calibri"/>
                <a:ea typeface="Calibri"/>
                <a:cs typeface="Calibri"/>
                <a:sym typeface="Calibri"/>
              </a:rPr>
              <a:t>Numerical data or data that can be transformed into usable statistics</a:t>
            </a:r>
            <a:endParaRPr sz="1800">
              <a:solidFill>
                <a:schemeClr val="dk1"/>
              </a:solidFill>
              <a:latin typeface="Calibri"/>
              <a:ea typeface="Calibri"/>
              <a:cs typeface="Calibri"/>
              <a:sym typeface="Calibri"/>
            </a:endParaRPr>
          </a:p>
        </p:txBody>
      </p:sp>
      <p:sp>
        <p:nvSpPr>
          <p:cNvPr id="198" name="Google Shape;198;p8"/>
          <p:cNvSpPr/>
          <p:nvPr/>
        </p:nvSpPr>
        <p:spPr>
          <a:xfrm>
            <a:off x="8715800" y="2444075"/>
            <a:ext cx="3324000" cy="3888000"/>
          </a:xfrm>
          <a:prstGeom prst="rect">
            <a:avLst/>
          </a:prstGeom>
          <a:solidFill>
            <a:schemeClr val="lt1"/>
          </a:solidFill>
          <a:ln>
            <a:noFill/>
          </a:ln>
        </p:spPr>
        <p:txBody>
          <a:bodyPr spcFirstLastPara="1" wrap="square" lIns="91400" tIns="91400" rIns="91400" bIns="91400" anchor="t" anchorCtr="0">
            <a:spAutoFit/>
          </a:bodyPr>
          <a:lstStyle/>
          <a:p>
            <a:pPr marL="0" marR="0" lvl="0" indent="0" algn="l" rtl="0">
              <a:spcBef>
                <a:spcPts val="0"/>
              </a:spcBef>
              <a:spcAft>
                <a:spcPts val="0"/>
              </a:spcAft>
              <a:buNone/>
            </a:pPr>
            <a:r>
              <a:rPr lang="en-AU" sz="2400" b="1">
                <a:solidFill>
                  <a:srgbClr val="000000"/>
                </a:solidFill>
                <a:latin typeface="Calibri"/>
                <a:ea typeface="Calibri"/>
                <a:cs typeface="Calibri"/>
                <a:sym typeface="Calibri"/>
              </a:rPr>
              <a:t>P</a:t>
            </a:r>
            <a:r>
              <a:rPr lang="en-AU" sz="2400" b="1">
                <a:latin typeface="Calibri"/>
                <a:ea typeface="Calibri"/>
                <a:cs typeface="Calibri"/>
                <a:sym typeface="Calibri"/>
              </a:rPr>
              <a:t>articipatory Action Research (PAR)</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AU" sz="2400">
                <a:solidFill>
                  <a:srgbClr val="000000"/>
                </a:solidFill>
                <a:latin typeface="Calibri"/>
                <a:ea typeface="Calibri"/>
                <a:cs typeface="Calibri"/>
                <a:sym typeface="Calibri"/>
              </a:rPr>
              <a:t>An approach to research in communities that emphasi</a:t>
            </a:r>
            <a:r>
              <a:rPr lang="en-AU" sz="2400">
                <a:latin typeface="Calibri"/>
                <a:ea typeface="Calibri"/>
                <a:cs typeface="Calibri"/>
                <a:sym typeface="Calibri"/>
              </a:rPr>
              <a:t>s</a:t>
            </a:r>
            <a:r>
              <a:rPr lang="en-AU" sz="2400">
                <a:solidFill>
                  <a:srgbClr val="000000"/>
                </a:solidFill>
                <a:latin typeface="Calibri"/>
                <a:ea typeface="Calibri"/>
                <a:cs typeface="Calibri"/>
                <a:sym typeface="Calibri"/>
              </a:rPr>
              <a:t>es participation and action. It seeks to understand the world by trying to change it, collaboratively and following reflection</a:t>
            </a:r>
            <a:endParaRPr sz="1800">
              <a:solidFill>
                <a:schemeClr val="dk1"/>
              </a:solidFill>
              <a:latin typeface="Calibri"/>
              <a:ea typeface="Calibri"/>
              <a:cs typeface="Calibri"/>
              <a:sym typeface="Calibri"/>
            </a:endParaRPr>
          </a:p>
        </p:txBody>
      </p:sp>
      <p:cxnSp>
        <p:nvCxnSpPr>
          <p:cNvPr id="199" name="Google Shape;199;p8"/>
          <p:cNvCxnSpPr/>
          <p:nvPr/>
        </p:nvCxnSpPr>
        <p:spPr>
          <a:xfrm rot="5400000" flipH="1">
            <a:off x="3723375" y="2231600"/>
            <a:ext cx="885900" cy="543000"/>
          </a:xfrm>
          <a:prstGeom prst="curvedConnector3">
            <a:avLst>
              <a:gd name="adj1" fmla="val 34171"/>
            </a:avLst>
          </a:prstGeom>
          <a:noFill/>
          <a:ln w="9525" cap="flat" cmpd="sng">
            <a:solidFill>
              <a:srgbClr val="1E2E49"/>
            </a:solidFill>
            <a:prstDash val="dash"/>
            <a:round/>
            <a:headEnd type="none" w="sm" len="sm"/>
            <a:tailEnd type="none" w="sm" len="sm"/>
          </a:ln>
        </p:spPr>
      </p:cxnSp>
      <p:cxnSp>
        <p:nvCxnSpPr>
          <p:cNvPr id="200" name="Google Shape;200;p8"/>
          <p:cNvCxnSpPr/>
          <p:nvPr/>
        </p:nvCxnSpPr>
        <p:spPr>
          <a:xfrm rot="10800000">
            <a:off x="2005975" y="3453975"/>
            <a:ext cx="1560600" cy="514200"/>
          </a:xfrm>
          <a:prstGeom prst="curvedConnector3">
            <a:avLst>
              <a:gd name="adj1" fmla="val 50000"/>
            </a:avLst>
          </a:prstGeom>
          <a:noFill/>
          <a:ln w="9525" cap="flat" cmpd="sng">
            <a:solidFill>
              <a:srgbClr val="1E2E49"/>
            </a:solidFill>
            <a:prstDash val="dash"/>
            <a:round/>
            <a:headEnd type="none" w="sm" len="sm"/>
            <a:tailEnd type="none" w="sm" len="sm"/>
          </a:ln>
        </p:spPr>
      </p:cxnSp>
      <p:cxnSp>
        <p:nvCxnSpPr>
          <p:cNvPr id="201" name="Google Shape;201;p8"/>
          <p:cNvCxnSpPr/>
          <p:nvPr/>
        </p:nvCxnSpPr>
        <p:spPr>
          <a:xfrm rot="-5400000">
            <a:off x="6586700" y="1761175"/>
            <a:ext cx="1326300" cy="872400"/>
          </a:xfrm>
          <a:prstGeom prst="curvedConnector3">
            <a:avLst>
              <a:gd name="adj1" fmla="val 50000"/>
            </a:avLst>
          </a:prstGeom>
          <a:noFill/>
          <a:ln w="9525" cap="flat" cmpd="sng">
            <a:solidFill>
              <a:srgbClr val="1E2E49"/>
            </a:solidFill>
            <a:prstDash val="dash"/>
            <a:round/>
            <a:headEnd type="none" w="sm" len="sm"/>
            <a:tailEnd type="none" w="sm" len="sm"/>
          </a:ln>
        </p:spPr>
      </p:cxnSp>
      <p:cxnSp>
        <p:nvCxnSpPr>
          <p:cNvPr id="202" name="Google Shape;202;p8"/>
          <p:cNvCxnSpPr/>
          <p:nvPr/>
        </p:nvCxnSpPr>
        <p:spPr>
          <a:xfrm rot="10800000" flipH="1">
            <a:off x="7727300" y="2886650"/>
            <a:ext cx="988500" cy="935700"/>
          </a:xfrm>
          <a:prstGeom prst="curvedConnector3">
            <a:avLst>
              <a:gd name="adj1" fmla="val 50000"/>
            </a:avLst>
          </a:prstGeom>
          <a:noFill/>
          <a:ln w="9525" cap="flat" cmpd="sng">
            <a:solidFill>
              <a:srgbClr val="1E2E49"/>
            </a:solidFill>
            <a:prstDash val="dash"/>
            <a:round/>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114475c994c_3_8"/>
          <p:cNvSpPr txBox="1"/>
          <p:nvPr/>
        </p:nvSpPr>
        <p:spPr>
          <a:xfrm>
            <a:off x="2216425" y="1460125"/>
            <a:ext cx="8079600" cy="707856"/>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3400" b="1" dirty="0">
                <a:solidFill>
                  <a:schemeClr val="lt1"/>
                </a:solidFill>
                <a:latin typeface="Helvetica Neue"/>
                <a:ea typeface="Helvetica Neue"/>
                <a:cs typeface="Helvetica Neue"/>
                <a:sym typeface="Helvetica Neue"/>
              </a:rPr>
              <a:t>Activity: Exploring research methods</a:t>
            </a:r>
            <a:endParaRPr sz="800" dirty="0">
              <a:solidFill>
                <a:schemeClr val="lt1"/>
              </a:solidFill>
              <a:latin typeface="Helvetica Neue"/>
              <a:ea typeface="Helvetica Neue"/>
              <a:cs typeface="Helvetica Neue"/>
              <a:sym typeface="Helvetica Neue"/>
            </a:endParaRPr>
          </a:p>
        </p:txBody>
      </p:sp>
      <p:sp>
        <p:nvSpPr>
          <p:cNvPr id="215" name="Google Shape;215;g114475c994c_3_8"/>
          <p:cNvSpPr txBox="1"/>
          <p:nvPr/>
        </p:nvSpPr>
        <p:spPr>
          <a:xfrm>
            <a:off x="2216425" y="2812475"/>
            <a:ext cx="7241100" cy="35094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SzPts val="2400"/>
              <a:buFont typeface="Calibri"/>
              <a:buAutoNum type="arabicPeriod"/>
            </a:pPr>
            <a:r>
              <a:rPr lang="en-AU" sz="2400" dirty="0">
                <a:latin typeface="Calibri"/>
                <a:ea typeface="Calibri"/>
                <a:cs typeface="Calibri"/>
                <a:sym typeface="Calibri"/>
              </a:rPr>
              <a:t>Split into three groups</a:t>
            </a:r>
            <a:endParaRPr sz="2400" dirty="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AU" sz="2400" dirty="0">
                <a:latin typeface="Calibri"/>
                <a:ea typeface="Calibri"/>
                <a:cs typeface="Calibri"/>
                <a:sym typeface="Calibri"/>
              </a:rPr>
              <a:t>Join one of three stations</a:t>
            </a:r>
            <a:endParaRPr sz="2400" dirty="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AU" sz="2400" dirty="0">
                <a:latin typeface="Calibri"/>
                <a:ea typeface="Calibri"/>
                <a:cs typeface="Calibri"/>
                <a:sym typeface="Calibri"/>
              </a:rPr>
              <a:t>You will hear about a research project and learn about the proposed methodology </a:t>
            </a:r>
            <a:endParaRPr sz="2400" dirty="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AU" sz="2400" dirty="0">
                <a:latin typeface="Calibri"/>
                <a:ea typeface="Calibri"/>
                <a:cs typeface="Calibri"/>
                <a:sym typeface="Calibri"/>
              </a:rPr>
              <a:t>We’ll discuss together how these methods could work, benefits and limitations, and what could be improved (10 mins)</a:t>
            </a:r>
            <a:endParaRPr sz="2400" dirty="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AU" sz="2400" dirty="0">
                <a:latin typeface="Calibri"/>
                <a:ea typeface="Calibri"/>
                <a:cs typeface="Calibri"/>
                <a:sym typeface="Calibri"/>
              </a:rPr>
              <a:t>You’ll then rotate to the next station!</a:t>
            </a:r>
            <a:endParaRPr sz="2400" dirty="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AU" sz="2400" dirty="0">
                <a:latin typeface="Calibri"/>
                <a:ea typeface="Calibri"/>
                <a:cs typeface="Calibri"/>
                <a:sym typeface="Calibri"/>
              </a:rPr>
              <a:t>Group </a:t>
            </a:r>
            <a:r>
              <a:rPr lang="en-AU" sz="2400" dirty="0" err="1">
                <a:latin typeface="Calibri"/>
                <a:ea typeface="Calibri"/>
                <a:cs typeface="Calibri"/>
                <a:sym typeface="Calibri"/>
              </a:rPr>
              <a:t>shareback</a:t>
            </a:r>
            <a:endParaRPr sz="2400" dirty="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219"/>
        <p:cNvGrpSpPr/>
        <p:nvPr/>
      </p:nvGrpSpPr>
      <p:grpSpPr>
        <a:xfrm>
          <a:off x="0" y="0"/>
          <a:ext cx="0" cy="0"/>
          <a:chOff x="0" y="0"/>
          <a:chExt cx="0" cy="0"/>
        </a:xfrm>
      </p:grpSpPr>
      <p:sp>
        <p:nvSpPr>
          <p:cNvPr id="220" name="Google Shape;220;g116deec451b_0_4"/>
          <p:cNvSpPr txBox="1"/>
          <p:nvPr/>
        </p:nvSpPr>
        <p:spPr>
          <a:xfrm>
            <a:off x="2259725" y="859800"/>
            <a:ext cx="8079600" cy="707856"/>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400" b="1" dirty="0">
                <a:solidFill>
                  <a:schemeClr val="lt1"/>
                </a:solidFill>
                <a:latin typeface="Helvetica Neue"/>
                <a:ea typeface="Helvetica Neue"/>
                <a:cs typeface="Helvetica Neue"/>
                <a:sym typeface="Helvetica Neue"/>
              </a:rPr>
              <a:t>Station 1: [Insert research project title]</a:t>
            </a:r>
            <a:endParaRPr sz="800" dirty="0">
              <a:solidFill>
                <a:schemeClr val="lt1"/>
              </a:solidFill>
              <a:latin typeface="Helvetica Neue"/>
              <a:ea typeface="Helvetica Neue"/>
              <a:cs typeface="Helvetica Neue"/>
              <a:sym typeface="Helvetica Neue"/>
            </a:endParaRPr>
          </a:p>
        </p:txBody>
      </p:sp>
      <p:sp>
        <p:nvSpPr>
          <p:cNvPr id="221" name="Google Shape;221;g116deec451b_0_4"/>
          <p:cNvSpPr txBox="1"/>
          <p:nvPr/>
        </p:nvSpPr>
        <p:spPr>
          <a:xfrm>
            <a:off x="177050" y="2175275"/>
            <a:ext cx="11892900" cy="34162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1700" b="1" dirty="0">
                <a:latin typeface="Calibri"/>
                <a:ea typeface="Calibri"/>
                <a:cs typeface="Calibri"/>
                <a:sym typeface="Calibri"/>
              </a:rPr>
              <a:t>Research Problem: </a:t>
            </a:r>
            <a:r>
              <a:rPr lang="en-AU" sz="1700" dirty="0">
                <a:latin typeface="Calibri"/>
                <a:ea typeface="Calibri"/>
                <a:cs typeface="Calibri"/>
                <a:sym typeface="Calibri"/>
              </a:rPr>
              <a:t>[Insert brief summary].</a:t>
            </a:r>
          </a:p>
          <a:p>
            <a:pPr marL="0" lvl="0" indent="0" algn="l" rtl="0">
              <a:spcBef>
                <a:spcPts val="0"/>
              </a:spcBef>
              <a:spcAft>
                <a:spcPts val="0"/>
              </a:spcAft>
              <a:buNone/>
            </a:pPr>
            <a:endParaRPr lang="en-AU" sz="1700" b="1" dirty="0">
              <a:latin typeface="Calibri"/>
              <a:ea typeface="Calibri"/>
              <a:cs typeface="Calibri"/>
              <a:sym typeface="Calibri"/>
            </a:endParaRPr>
          </a:p>
          <a:p>
            <a:pPr marL="0" lvl="0" indent="0" algn="l" rtl="0">
              <a:spcBef>
                <a:spcPts val="0"/>
              </a:spcBef>
              <a:spcAft>
                <a:spcPts val="0"/>
              </a:spcAft>
              <a:buNone/>
            </a:pPr>
            <a:endParaRPr sz="1700" b="1" dirty="0">
              <a:latin typeface="Calibri"/>
              <a:ea typeface="Calibri"/>
              <a:cs typeface="Calibri"/>
              <a:sym typeface="Calibri"/>
            </a:endParaRPr>
          </a:p>
          <a:p>
            <a:pPr marL="0" lvl="0" indent="0" algn="l" rtl="0">
              <a:spcBef>
                <a:spcPts val="0"/>
              </a:spcBef>
              <a:spcAft>
                <a:spcPts val="0"/>
              </a:spcAft>
              <a:buNone/>
            </a:pPr>
            <a:r>
              <a:rPr lang="en-AU" sz="1700" b="1" dirty="0">
                <a:latin typeface="Calibri"/>
                <a:ea typeface="Calibri"/>
                <a:cs typeface="Calibri"/>
                <a:sym typeface="Calibri"/>
              </a:rPr>
              <a:t>Research Questions: </a:t>
            </a:r>
            <a:endParaRPr sz="1700" b="1"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AU" sz="1700" dirty="0">
                <a:latin typeface="Calibri"/>
                <a:ea typeface="Calibri"/>
                <a:cs typeface="Calibri"/>
                <a:sym typeface="Calibri"/>
              </a:rPr>
              <a:t>[Insert key questions].</a:t>
            </a:r>
          </a:p>
          <a:p>
            <a:pPr marL="0" lvl="0" indent="0" algn="l" rtl="0">
              <a:spcBef>
                <a:spcPts val="0"/>
              </a:spcBef>
              <a:spcAft>
                <a:spcPts val="0"/>
              </a:spcAft>
              <a:buClr>
                <a:schemeClr val="dk1"/>
              </a:buClr>
              <a:buSzPts val="1100"/>
              <a:buFont typeface="Arial"/>
              <a:buNone/>
            </a:pPr>
            <a:endParaRPr sz="1700" b="1" dirty="0">
              <a:latin typeface="Calibri"/>
              <a:ea typeface="Calibri"/>
              <a:cs typeface="Calibri"/>
              <a:sym typeface="Calibri"/>
            </a:endParaRPr>
          </a:p>
          <a:p>
            <a:pPr marL="0" lvl="0" indent="0" algn="l" rtl="0">
              <a:spcBef>
                <a:spcPts val="0"/>
              </a:spcBef>
              <a:spcAft>
                <a:spcPts val="0"/>
              </a:spcAft>
              <a:buNone/>
            </a:pPr>
            <a:r>
              <a:rPr lang="en-AU" sz="1700" b="1" dirty="0">
                <a:latin typeface="Calibri"/>
                <a:ea typeface="Calibri"/>
                <a:cs typeface="Calibri"/>
                <a:sym typeface="Calibri"/>
              </a:rPr>
              <a:t>Proposed Approach: </a:t>
            </a:r>
            <a:r>
              <a:rPr lang="en-AU" sz="1700" dirty="0">
                <a:latin typeface="Calibri"/>
                <a:ea typeface="Calibri"/>
                <a:cs typeface="Calibri"/>
                <a:sym typeface="Calibri"/>
              </a:rPr>
              <a:t>[Insert].</a:t>
            </a:r>
            <a:endParaRPr sz="1600" dirty="0">
              <a:latin typeface="Calibri"/>
              <a:ea typeface="Calibri"/>
              <a:cs typeface="Calibri"/>
              <a:sym typeface="Calibri"/>
            </a:endParaRPr>
          </a:p>
          <a:p>
            <a:pPr marL="0" lvl="0" indent="0" algn="l" rtl="0">
              <a:spcBef>
                <a:spcPts val="0"/>
              </a:spcBef>
              <a:spcAft>
                <a:spcPts val="0"/>
              </a:spcAft>
              <a:buNone/>
            </a:pPr>
            <a:endParaRPr sz="1700" b="1" dirty="0">
              <a:latin typeface="Calibri"/>
              <a:ea typeface="Calibri"/>
              <a:cs typeface="Calibri"/>
              <a:sym typeface="Calibri"/>
            </a:endParaRPr>
          </a:p>
          <a:p>
            <a:pPr marL="0" lvl="0" indent="0" algn="l" rtl="0">
              <a:spcBef>
                <a:spcPts val="0"/>
              </a:spcBef>
              <a:spcAft>
                <a:spcPts val="0"/>
              </a:spcAft>
              <a:buNone/>
            </a:pPr>
            <a:r>
              <a:rPr lang="en-AU" sz="1700" b="1" dirty="0">
                <a:latin typeface="Calibri"/>
                <a:ea typeface="Calibri"/>
                <a:cs typeface="Calibri"/>
                <a:sym typeface="Calibri"/>
              </a:rPr>
              <a:t>Methods: </a:t>
            </a:r>
            <a:r>
              <a:rPr lang="en-AU" sz="1600" dirty="0">
                <a:latin typeface="Calibri"/>
                <a:ea typeface="Calibri"/>
                <a:cs typeface="Calibri"/>
                <a:sym typeface="Calibri"/>
              </a:rPr>
              <a:t>[Insert].</a:t>
            </a:r>
            <a:endParaRPr lang="en-AU" sz="1400" dirty="0">
              <a:latin typeface="Calibri"/>
              <a:ea typeface="Calibri"/>
              <a:cs typeface="Calibri"/>
              <a:sym typeface="Calibri"/>
            </a:endParaRPr>
          </a:p>
          <a:p>
            <a:pPr marL="0" lvl="0" indent="0" algn="l" rtl="0">
              <a:spcBef>
                <a:spcPts val="0"/>
              </a:spcBef>
              <a:spcAft>
                <a:spcPts val="0"/>
              </a:spcAft>
              <a:buNone/>
            </a:pPr>
            <a:endParaRPr sz="1600" dirty="0">
              <a:latin typeface="Calibri"/>
              <a:ea typeface="Calibri"/>
              <a:cs typeface="Calibri"/>
              <a:sym typeface="Calibri"/>
            </a:endParaRPr>
          </a:p>
          <a:p>
            <a:pPr marL="0" lvl="0" indent="0" algn="l" rtl="0">
              <a:spcBef>
                <a:spcPts val="0"/>
              </a:spcBef>
              <a:spcAft>
                <a:spcPts val="0"/>
              </a:spcAft>
              <a:buNone/>
            </a:pPr>
            <a:r>
              <a:rPr lang="en-AU" sz="1700" b="1" dirty="0">
                <a:latin typeface="Calibri"/>
                <a:ea typeface="Calibri"/>
                <a:cs typeface="Calibri"/>
                <a:sym typeface="Calibri"/>
              </a:rPr>
              <a:t>Participants: </a:t>
            </a:r>
            <a:r>
              <a:rPr lang="en-AU" sz="1700" dirty="0">
                <a:latin typeface="Calibri"/>
                <a:ea typeface="Calibri"/>
                <a:cs typeface="Calibri"/>
                <a:sym typeface="Calibri"/>
              </a:rPr>
              <a:t>[Insert].</a:t>
            </a:r>
          </a:p>
          <a:p>
            <a:pPr marL="0" lvl="0" indent="0" algn="l" rtl="0">
              <a:spcBef>
                <a:spcPts val="0"/>
              </a:spcBef>
              <a:spcAft>
                <a:spcPts val="0"/>
              </a:spcAft>
              <a:buNone/>
            </a:pPr>
            <a:endParaRPr lang="en-AU" sz="2400" dirty="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219"/>
        <p:cNvGrpSpPr/>
        <p:nvPr/>
      </p:nvGrpSpPr>
      <p:grpSpPr>
        <a:xfrm>
          <a:off x="0" y="0"/>
          <a:ext cx="0" cy="0"/>
          <a:chOff x="0" y="0"/>
          <a:chExt cx="0" cy="0"/>
        </a:xfrm>
      </p:grpSpPr>
      <p:sp>
        <p:nvSpPr>
          <p:cNvPr id="220" name="Google Shape;220;g116deec451b_0_4"/>
          <p:cNvSpPr txBox="1"/>
          <p:nvPr/>
        </p:nvSpPr>
        <p:spPr>
          <a:xfrm>
            <a:off x="2259725" y="859800"/>
            <a:ext cx="8079600" cy="707856"/>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400" b="1" dirty="0">
                <a:solidFill>
                  <a:schemeClr val="lt1"/>
                </a:solidFill>
                <a:latin typeface="Helvetica Neue"/>
                <a:ea typeface="Helvetica Neue"/>
                <a:cs typeface="Helvetica Neue"/>
                <a:sym typeface="Helvetica Neue"/>
              </a:rPr>
              <a:t>Station 2: [Insert research project title]</a:t>
            </a:r>
            <a:endParaRPr sz="800" dirty="0">
              <a:solidFill>
                <a:schemeClr val="lt1"/>
              </a:solidFill>
              <a:latin typeface="Helvetica Neue"/>
              <a:ea typeface="Helvetica Neue"/>
              <a:cs typeface="Helvetica Neue"/>
              <a:sym typeface="Helvetica Neue"/>
            </a:endParaRPr>
          </a:p>
        </p:txBody>
      </p:sp>
      <p:sp>
        <p:nvSpPr>
          <p:cNvPr id="221" name="Google Shape;221;g116deec451b_0_4"/>
          <p:cNvSpPr txBox="1"/>
          <p:nvPr/>
        </p:nvSpPr>
        <p:spPr>
          <a:xfrm>
            <a:off x="177050" y="2175275"/>
            <a:ext cx="11892900" cy="34162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1700" b="1" dirty="0">
                <a:latin typeface="Calibri"/>
                <a:ea typeface="Calibri"/>
                <a:cs typeface="Calibri"/>
                <a:sym typeface="Calibri"/>
              </a:rPr>
              <a:t>Research Problem: </a:t>
            </a:r>
            <a:r>
              <a:rPr lang="en-AU" sz="1700" dirty="0">
                <a:latin typeface="Calibri"/>
                <a:ea typeface="Calibri"/>
                <a:cs typeface="Calibri"/>
                <a:sym typeface="Calibri"/>
              </a:rPr>
              <a:t>[Insert brief summary].</a:t>
            </a:r>
          </a:p>
          <a:p>
            <a:pPr marL="0" lvl="0" indent="0" algn="l" rtl="0">
              <a:spcBef>
                <a:spcPts val="0"/>
              </a:spcBef>
              <a:spcAft>
                <a:spcPts val="0"/>
              </a:spcAft>
              <a:buNone/>
            </a:pPr>
            <a:endParaRPr lang="en-AU" sz="1700" b="1" dirty="0">
              <a:latin typeface="Calibri"/>
              <a:ea typeface="Calibri"/>
              <a:cs typeface="Calibri"/>
              <a:sym typeface="Calibri"/>
            </a:endParaRPr>
          </a:p>
          <a:p>
            <a:pPr marL="0" lvl="0" indent="0" algn="l" rtl="0">
              <a:spcBef>
                <a:spcPts val="0"/>
              </a:spcBef>
              <a:spcAft>
                <a:spcPts val="0"/>
              </a:spcAft>
              <a:buNone/>
            </a:pPr>
            <a:endParaRPr sz="1700" b="1" dirty="0">
              <a:latin typeface="Calibri"/>
              <a:ea typeface="Calibri"/>
              <a:cs typeface="Calibri"/>
              <a:sym typeface="Calibri"/>
            </a:endParaRPr>
          </a:p>
          <a:p>
            <a:pPr marL="0" lvl="0" indent="0" algn="l" rtl="0">
              <a:spcBef>
                <a:spcPts val="0"/>
              </a:spcBef>
              <a:spcAft>
                <a:spcPts val="0"/>
              </a:spcAft>
              <a:buNone/>
            </a:pPr>
            <a:r>
              <a:rPr lang="en-AU" sz="1700" b="1" dirty="0">
                <a:latin typeface="Calibri"/>
                <a:ea typeface="Calibri"/>
                <a:cs typeface="Calibri"/>
                <a:sym typeface="Calibri"/>
              </a:rPr>
              <a:t>Research Questions: </a:t>
            </a:r>
            <a:endParaRPr sz="1700" b="1"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AU" sz="1700" dirty="0">
                <a:latin typeface="Calibri"/>
                <a:ea typeface="Calibri"/>
                <a:cs typeface="Calibri"/>
                <a:sym typeface="Calibri"/>
              </a:rPr>
              <a:t>[Insert key questions].</a:t>
            </a:r>
          </a:p>
          <a:p>
            <a:pPr marL="0" lvl="0" indent="0" algn="l" rtl="0">
              <a:spcBef>
                <a:spcPts val="0"/>
              </a:spcBef>
              <a:spcAft>
                <a:spcPts val="0"/>
              </a:spcAft>
              <a:buClr>
                <a:schemeClr val="dk1"/>
              </a:buClr>
              <a:buSzPts val="1100"/>
              <a:buFont typeface="Arial"/>
              <a:buNone/>
            </a:pPr>
            <a:endParaRPr sz="1700" b="1" dirty="0">
              <a:latin typeface="Calibri"/>
              <a:ea typeface="Calibri"/>
              <a:cs typeface="Calibri"/>
              <a:sym typeface="Calibri"/>
            </a:endParaRPr>
          </a:p>
          <a:p>
            <a:pPr marL="0" lvl="0" indent="0" algn="l" rtl="0">
              <a:spcBef>
                <a:spcPts val="0"/>
              </a:spcBef>
              <a:spcAft>
                <a:spcPts val="0"/>
              </a:spcAft>
              <a:buNone/>
            </a:pPr>
            <a:r>
              <a:rPr lang="en-AU" sz="1700" b="1" dirty="0">
                <a:latin typeface="Calibri"/>
                <a:ea typeface="Calibri"/>
                <a:cs typeface="Calibri"/>
                <a:sym typeface="Calibri"/>
              </a:rPr>
              <a:t>Proposed Approach: </a:t>
            </a:r>
            <a:r>
              <a:rPr lang="en-AU" sz="1700" dirty="0">
                <a:latin typeface="Calibri"/>
                <a:ea typeface="Calibri"/>
                <a:cs typeface="Calibri"/>
                <a:sym typeface="Calibri"/>
              </a:rPr>
              <a:t>[Insert].</a:t>
            </a:r>
            <a:endParaRPr sz="1600" dirty="0">
              <a:latin typeface="Calibri"/>
              <a:ea typeface="Calibri"/>
              <a:cs typeface="Calibri"/>
              <a:sym typeface="Calibri"/>
            </a:endParaRPr>
          </a:p>
          <a:p>
            <a:pPr marL="0" lvl="0" indent="0" algn="l" rtl="0">
              <a:spcBef>
                <a:spcPts val="0"/>
              </a:spcBef>
              <a:spcAft>
                <a:spcPts val="0"/>
              </a:spcAft>
              <a:buNone/>
            </a:pPr>
            <a:endParaRPr sz="1700" b="1" dirty="0">
              <a:latin typeface="Calibri"/>
              <a:ea typeface="Calibri"/>
              <a:cs typeface="Calibri"/>
              <a:sym typeface="Calibri"/>
            </a:endParaRPr>
          </a:p>
          <a:p>
            <a:pPr marL="0" lvl="0" indent="0" algn="l" rtl="0">
              <a:spcBef>
                <a:spcPts val="0"/>
              </a:spcBef>
              <a:spcAft>
                <a:spcPts val="0"/>
              </a:spcAft>
              <a:buNone/>
            </a:pPr>
            <a:r>
              <a:rPr lang="en-AU" sz="1700" b="1" dirty="0">
                <a:latin typeface="Calibri"/>
                <a:ea typeface="Calibri"/>
                <a:cs typeface="Calibri"/>
                <a:sym typeface="Calibri"/>
              </a:rPr>
              <a:t>Methods: </a:t>
            </a:r>
            <a:r>
              <a:rPr lang="en-AU" sz="1600" dirty="0">
                <a:latin typeface="Calibri"/>
                <a:ea typeface="Calibri"/>
                <a:cs typeface="Calibri"/>
                <a:sym typeface="Calibri"/>
              </a:rPr>
              <a:t>[Insert].</a:t>
            </a:r>
            <a:endParaRPr lang="en-AU" sz="1400" dirty="0">
              <a:latin typeface="Calibri"/>
              <a:ea typeface="Calibri"/>
              <a:cs typeface="Calibri"/>
              <a:sym typeface="Calibri"/>
            </a:endParaRPr>
          </a:p>
          <a:p>
            <a:pPr marL="0" lvl="0" indent="0" algn="l" rtl="0">
              <a:spcBef>
                <a:spcPts val="0"/>
              </a:spcBef>
              <a:spcAft>
                <a:spcPts val="0"/>
              </a:spcAft>
              <a:buNone/>
            </a:pPr>
            <a:endParaRPr sz="1600" dirty="0">
              <a:latin typeface="Calibri"/>
              <a:ea typeface="Calibri"/>
              <a:cs typeface="Calibri"/>
              <a:sym typeface="Calibri"/>
            </a:endParaRPr>
          </a:p>
          <a:p>
            <a:pPr marL="0" lvl="0" indent="0" algn="l" rtl="0">
              <a:spcBef>
                <a:spcPts val="0"/>
              </a:spcBef>
              <a:spcAft>
                <a:spcPts val="0"/>
              </a:spcAft>
              <a:buNone/>
            </a:pPr>
            <a:r>
              <a:rPr lang="en-AU" sz="1700" b="1" dirty="0">
                <a:latin typeface="Calibri"/>
                <a:ea typeface="Calibri"/>
                <a:cs typeface="Calibri"/>
                <a:sym typeface="Calibri"/>
              </a:rPr>
              <a:t>Participants: </a:t>
            </a:r>
            <a:r>
              <a:rPr lang="en-AU" sz="1700" dirty="0">
                <a:latin typeface="Calibri"/>
                <a:ea typeface="Calibri"/>
                <a:cs typeface="Calibri"/>
                <a:sym typeface="Calibri"/>
              </a:rPr>
              <a:t>[Insert].</a:t>
            </a:r>
          </a:p>
          <a:p>
            <a:pPr marL="0" lvl="0" indent="0" algn="l" rtl="0">
              <a:spcBef>
                <a:spcPts val="0"/>
              </a:spcBef>
              <a:spcAft>
                <a:spcPts val="0"/>
              </a:spcAft>
              <a:buNone/>
            </a:pPr>
            <a:endParaRPr lang="en-AU" sz="2400" dirty="0">
              <a:latin typeface="Calibri"/>
              <a:ea typeface="Calibri"/>
              <a:cs typeface="Calibri"/>
              <a:sym typeface="Calibri"/>
            </a:endParaRPr>
          </a:p>
        </p:txBody>
      </p:sp>
    </p:spTree>
    <p:extLst>
      <p:ext uri="{BB962C8B-B14F-4D97-AF65-F5344CB8AC3E}">
        <p14:creationId xmlns:p14="http://schemas.microsoft.com/office/powerpoint/2010/main" val="4280055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219"/>
        <p:cNvGrpSpPr/>
        <p:nvPr/>
      </p:nvGrpSpPr>
      <p:grpSpPr>
        <a:xfrm>
          <a:off x="0" y="0"/>
          <a:ext cx="0" cy="0"/>
          <a:chOff x="0" y="0"/>
          <a:chExt cx="0" cy="0"/>
        </a:xfrm>
      </p:grpSpPr>
      <p:sp>
        <p:nvSpPr>
          <p:cNvPr id="220" name="Google Shape;220;g116deec451b_0_4"/>
          <p:cNvSpPr txBox="1"/>
          <p:nvPr/>
        </p:nvSpPr>
        <p:spPr>
          <a:xfrm>
            <a:off x="2259725" y="859800"/>
            <a:ext cx="8079600" cy="707856"/>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400" b="1" dirty="0">
                <a:solidFill>
                  <a:schemeClr val="lt1"/>
                </a:solidFill>
                <a:latin typeface="Helvetica Neue"/>
                <a:ea typeface="Helvetica Neue"/>
                <a:cs typeface="Helvetica Neue"/>
                <a:sym typeface="Helvetica Neue"/>
              </a:rPr>
              <a:t>Station 3: [Insert research project title]</a:t>
            </a:r>
            <a:endParaRPr sz="800" dirty="0">
              <a:solidFill>
                <a:schemeClr val="lt1"/>
              </a:solidFill>
              <a:latin typeface="Helvetica Neue"/>
              <a:ea typeface="Helvetica Neue"/>
              <a:cs typeface="Helvetica Neue"/>
              <a:sym typeface="Helvetica Neue"/>
            </a:endParaRPr>
          </a:p>
        </p:txBody>
      </p:sp>
      <p:sp>
        <p:nvSpPr>
          <p:cNvPr id="221" name="Google Shape;221;g116deec451b_0_4"/>
          <p:cNvSpPr txBox="1"/>
          <p:nvPr/>
        </p:nvSpPr>
        <p:spPr>
          <a:xfrm>
            <a:off x="177050" y="2175275"/>
            <a:ext cx="11892900" cy="34162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1700" b="1" dirty="0">
                <a:latin typeface="Calibri"/>
                <a:ea typeface="Calibri"/>
                <a:cs typeface="Calibri"/>
                <a:sym typeface="Calibri"/>
              </a:rPr>
              <a:t>Research Problem: </a:t>
            </a:r>
            <a:r>
              <a:rPr lang="en-AU" sz="1700" dirty="0">
                <a:latin typeface="Calibri"/>
                <a:ea typeface="Calibri"/>
                <a:cs typeface="Calibri"/>
                <a:sym typeface="Calibri"/>
              </a:rPr>
              <a:t>[Insert brief summary].</a:t>
            </a:r>
          </a:p>
          <a:p>
            <a:pPr marL="0" lvl="0" indent="0" algn="l" rtl="0">
              <a:spcBef>
                <a:spcPts val="0"/>
              </a:spcBef>
              <a:spcAft>
                <a:spcPts val="0"/>
              </a:spcAft>
              <a:buNone/>
            </a:pPr>
            <a:endParaRPr lang="en-AU" sz="1700" b="1" dirty="0">
              <a:latin typeface="Calibri"/>
              <a:ea typeface="Calibri"/>
              <a:cs typeface="Calibri"/>
              <a:sym typeface="Calibri"/>
            </a:endParaRPr>
          </a:p>
          <a:p>
            <a:pPr marL="0" lvl="0" indent="0" algn="l" rtl="0">
              <a:spcBef>
                <a:spcPts val="0"/>
              </a:spcBef>
              <a:spcAft>
                <a:spcPts val="0"/>
              </a:spcAft>
              <a:buNone/>
            </a:pPr>
            <a:endParaRPr sz="1700" b="1" dirty="0">
              <a:latin typeface="Calibri"/>
              <a:ea typeface="Calibri"/>
              <a:cs typeface="Calibri"/>
              <a:sym typeface="Calibri"/>
            </a:endParaRPr>
          </a:p>
          <a:p>
            <a:pPr marL="0" lvl="0" indent="0" algn="l" rtl="0">
              <a:spcBef>
                <a:spcPts val="0"/>
              </a:spcBef>
              <a:spcAft>
                <a:spcPts val="0"/>
              </a:spcAft>
              <a:buNone/>
            </a:pPr>
            <a:r>
              <a:rPr lang="en-AU" sz="1700" b="1" dirty="0">
                <a:latin typeface="Calibri"/>
                <a:ea typeface="Calibri"/>
                <a:cs typeface="Calibri"/>
                <a:sym typeface="Calibri"/>
              </a:rPr>
              <a:t>Research Questions: </a:t>
            </a:r>
            <a:endParaRPr sz="1700" b="1"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AU" sz="1700" dirty="0">
                <a:latin typeface="Calibri"/>
                <a:ea typeface="Calibri"/>
                <a:cs typeface="Calibri"/>
                <a:sym typeface="Calibri"/>
              </a:rPr>
              <a:t>[Insert key questions].</a:t>
            </a:r>
          </a:p>
          <a:p>
            <a:pPr marL="0" lvl="0" indent="0" algn="l" rtl="0">
              <a:spcBef>
                <a:spcPts val="0"/>
              </a:spcBef>
              <a:spcAft>
                <a:spcPts val="0"/>
              </a:spcAft>
              <a:buClr>
                <a:schemeClr val="dk1"/>
              </a:buClr>
              <a:buSzPts val="1100"/>
              <a:buFont typeface="Arial"/>
              <a:buNone/>
            </a:pPr>
            <a:endParaRPr sz="1700" b="1" dirty="0">
              <a:latin typeface="Calibri"/>
              <a:ea typeface="Calibri"/>
              <a:cs typeface="Calibri"/>
              <a:sym typeface="Calibri"/>
            </a:endParaRPr>
          </a:p>
          <a:p>
            <a:pPr marL="0" lvl="0" indent="0" algn="l" rtl="0">
              <a:spcBef>
                <a:spcPts val="0"/>
              </a:spcBef>
              <a:spcAft>
                <a:spcPts val="0"/>
              </a:spcAft>
              <a:buNone/>
            </a:pPr>
            <a:r>
              <a:rPr lang="en-AU" sz="1700" b="1" dirty="0">
                <a:latin typeface="Calibri"/>
                <a:ea typeface="Calibri"/>
                <a:cs typeface="Calibri"/>
                <a:sym typeface="Calibri"/>
              </a:rPr>
              <a:t>Proposed Approach: </a:t>
            </a:r>
            <a:r>
              <a:rPr lang="en-AU" sz="1700" dirty="0">
                <a:latin typeface="Calibri"/>
                <a:ea typeface="Calibri"/>
                <a:cs typeface="Calibri"/>
                <a:sym typeface="Calibri"/>
              </a:rPr>
              <a:t>[Insert].</a:t>
            </a:r>
            <a:endParaRPr sz="1600" dirty="0">
              <a:latin typeface="Calibri"/>
              <a:ea typeface="Calibri"/>
              <a:cs typeface="Calibri"/>
              <a:sym typeface="Calibri"/>
            </a:endParaRPr>
          </a:p>
          <a:p>
            <a:pPr marL="0" lvl="0" indent="0" algn="l" rtl="0">
              <a:spcBef>
                <a:spcPts val="0"/>
              </a:spcBef>
              <a:spcAft>
                <a:spcPts val="0"/>
              </a:spcAft>
              <a:buNone/>
            </a:pPr>
            <a:endParaRPr sz="1700" b="1" dirty="0">
              <a:latin typeface="Calibri"/>
              <a:ea typeface="Calibri"/>
              <a:cs typeface="Calibri"/>
              <a:sym typeface="Calibri"/>
            </a:endParaRPr>
          </a:p>
          <a:p>
            <a:pPr marL="0" lvl="0" indent="0" algn="l" rtl="0">
              <a:spcBef>
                <a:spcPts val="0"/>
              </a:spcBef>
              <a:spcAft>
                <a:spcPts val="0"/>
              </a:spcAft>
              <a:buNone/>
            </a:pPr>
            <a:r>
              <a:rPr lang="en-AU" sz="1700" b="1" dirty="0">
                <a:latin typeface="Calibri"/>
                <a:ea typeface="Calibri"/>
                <a:cs typeface="Calibri"/>
                <a:sym typeface="Calibri"/>
              </a:rPr>
              <a:t>Methods: </a:t>
            </a:r>
            <a:r>
              <a:rPr lang="en-AU" sz="1600" dirty="0">
                <a:latin typeface="Calibri"/>
                <a:ea typeface="Calibri"/>
                <a:cs typeface="Calibri"/>
                <a:sym typeface="Calibri"/>
              </a:rPr>
              <a:t>[Insert].</a:t>
            </a:r>
            <a:endParaRPr lang="en-AU" sz="1400" dirty="0">
              <a:latin typeface="Calibri"/>
              <a:ea typeface="Calibri"/>
              <a:cs typeface="Calibri"/>
              <a:sym typeface="Calibri"/>
            </a:endParaRPr>
          </a:p>
          <a:p>
            <a:pPr marL="0" lvl="0" indent="0" algn="l" rtl="0">
              <a:spcBef>
                <a:spcPts val="0"/>
              </a:spcBef>
              <a:spcAft>
                <a:spcPts val="0"/>
              </a:spcAft>
              <a:buNone/>
            </a:pPr>
            <a:endParaRPr sz="1600" dirty="0">
              <a:latin typeface="Calibri"/>
              <a:ea typeface="Calibri"/>
              <a:cs typeface="Calibri"/>
              <a:sym typeface="Calibri"/>
            </a:endParaRPr>
          </a:p>
          <a:p>
            <a:pPr marL="0" lvl="0" indent="0" algn="l" rtl="0">
              <a:spcBef>
                <a:spcPts val="0"/>
              </a:spcBef>
              <a:spcAft>
                <a:spcPts val="0"/>
              </a:spcAft>
              <a:buNone/>
            </a:pPr>
            <a:r>
              <a:rPr lang="en-AU" sz="1700" b="1" dirty="0">
                <a:latin typeface="Calibri"/>
                <a:ea typeface="Calibri"/>
                <a:cs typeface="Calibri"/>
                <a:sym typeface="Calibri"/>
              </a:rPr>
              <a:t>Participants: </a:t>
            </a:r>
            <a:r>
              <a:rPr lang="en-AU" sz="1700" dirty="0">
                <a:latin typeface="Calibri"/>
                <a:ea typeface="Calibri"/>
                <a:cs typeface="Calibri"/>
                <a:sym typeface="Calibri"/>
              </a:rPr>
              <a:t>[Insert].</a:t>
            </a:r>
          </a:p>
          <a:p>
            <a:pPr marL="0" lvl="0" indent="0" algn="l" rtl="0">
              <a:spcBef>
                <a:spcPts val="0"/>
              </a:spcBef>
              <a:spcAft>
                <a:spcPts val="0"/>
              </a:spcAft>
              <a:buNone/>
            </a:pPr>
            <a:endParaRPr lang="en-AU" sz="2400" dirty="0">
              <a:latin typeface="Calibri"/>
              <a:ea typeface="Calibri"/>
              <a:cs typeface="Calibri"/>
              <a:sym typeface="Calibri"/>
            </a:endParaRPr>
          </a:p>
        </p:txBody>
      </p:sp>
    </p:spTree>
    <p:extLst>
      <p:ext uri="{BB962C8B-B14F-4D97-AF65-F5344CB8AC3E}">
        <p14:creationId xmlns:p14="http://schemas.microsoft.com/office/powerpoint/2010/main" val="1467715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116deec451b_0_47"/>
          <p:cNvSpPr txBox="1"/>
          <p:nvPr/>
        </p:nvSpPr>
        <p:spPr>
          <a:xfrm>
            <a:off x="4460550" y="2951275"/>
            <a:ext cx="3270900" cy="861900"/>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4400" b="1">
                <a:solidFill>
                  <a:schemeClr val="lt1"/>
                </a:solidFill>
                <a:latin typeface="Helvetica Neue"/>
                <a:ea typeface="Helvetica Neue"/>
                <a:cs typeface="Helvetica Neue"/>
                <a:sym typeface="Helvetica Neue"/>
              </a:rPr>
              <a:t>Debrief</a:t>
            </a:r>
            <a:endParaRPr sz="1800">
              <a:solidFill>
                <a:schemeClr val="lt1"/>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3" name="Google Shape;106;g116deec451b_0_68">
            <a:extLst>
              <a:ext uri="{FF2B5EF4-FFF2-40B4-BE49-F238E27FC236}">
                <a16:creationId xmlns:a16="http://schemas.microsoft.com/office/drawing/2014/main" id="{37F80545-10A7-FFA3-02AF-874DA21BD420}"/>
              </a:ext>
            </a:extLst>
          </p:cNvPr>
          <p:cNvSpPr txBox="1"/>
          <p:nvPr/>
        </p:nvSpPr>
        <p:spPr>
          <a:xfrm>
            <a:off x="2999475" y="2598018"/>
            <a:ext cx="6932700" cy="1661963"/>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4800" b="1" dirty="0">
                <a:solidFill>
                  <a:schemeClr val="lt1"/>
                </a:solidFill>
                <a:latin typeface="Helvetica Neue"/>
                <a:ea typeface="Helvetica Neue"/>
                <a:cs typeface="Helvetica Neue"/>
                <a:sym typeface="Helvetica Neue"/>
              </a:rPr>
              <a:t>Welcome to co-research training</a:t>
            </a:r>
            <a:endParaRPr sz="2200" dirty="0">
              <a:solidFill>
                <a:schemeClr val="lt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4294124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5" name="Google Shape;245;g114475c994c_3_15"/>
          <p:cNvSpPr txBox="1"/>
          <p:nvPr/>
        </p:nvSpPr>
        <p:spPr>
          <a:xfrm>
            <a:off x="4503750" y="1553125"/>
            <a:ext cx="3270900" cy="861900"/>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4400" b="1">
                <a:solidFill>
                  <a:schemeClr val="lt1"/>
                </a:solidFill>
                <a:latin typeface="Helvetica Neue"/>
                <a:ea typeface="Helvetica Neue"/>
                <a:cs typeface="Helvetica Neue"/>
                <a:sym typeface="Helvetica Neue"/>
              </a:rPr>
              <a:t>Break</a:t>
            </a:r>
            <a:endParaRPr sz="1800">
              <a:solidFill>
                <a:schemeClr val="lt1"/>
              </a:solidFill>
              <a:latin typeface="Helvetica Neue"/>
              <a:ea typeface="Helvetica Neue"/>
              <a:cs typeface="Helvetica Neue"/>
              <a:sym typeface="Helvetica Neue"/>
            </a:endParaRPr>
          </a:p>
        </p:txBody>
      </p:sp>
      <p:pic>
        <p:nvPicPr>
          <p:cNvPr id="246" name="Google Shape;246;g114475c994c_3_15"/>
          <p:cNvPicPr preferRelativeResize="0"/>
          <p:nvPr/>
        </p:nvPicPr>
        <p:blipFill>
          <a:blip r:embed="rId3">
            <a:alphaModFix/>
          </a:blip>
          <a:stretch>
            <a:fillRect/>
          </a:stretch>
        </p:blipFill>
        <p:spPr>
          <a:xfrm>
            <a:off x="4503825" y="2948425"/>
            <a:ext cx="3271001" cy="27258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116deec451b_0_75"/>
          <p:cNvSpPr txBox="1"/>
          <p:nvPr/>
        </p:nvSpPr>
        <p:spPr>
          <a:xfrm>
            <a:off x="2404488" y="1376600"/>
            <a:ext cx="7383000" cy="738900"/>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3600" b="1">
                <a:solidFill>
                  <a:schemeClr val="lt1"/>
                </a:solidFill>
                <a:latin typeface="Helvetica Neue"/>
                <a:ea typeface="Helvetica Neue"/>
                <a:cs typeface="Helvetica Neue"/>
                <a:sym typeface="Helvetica Neue"/>
              </a:rPr>
              <a:t>Introduction to Research Ethics</a:t>
            </a:r>
            <a:endParaRPr sz="1000">
              <a:solidFill>
                <a:schemeClr val="lt1"/>
              </a:solidFill>
              <a:latin typeface="Helvetica Neue"/>
              <a:ea typeface="Helvetica Neue"/>
              <a:cs typeface="Helvetica Neue"/>
              <a:sym typeface="Helvetica Neue"/>
            </a:endParaRPr>
          </a:p>
        </p:txBody>
      </p:sp>
      <p:sp>
        <p:nvSpPr>
          <p:cNvPr id="252" name="Google Shape;252;g116deec451b_0_75"/>
          <p:cNvSpPr txBox="1"/>
          <p:nvPr/>
        </p:nvSpPr>
        <p:spPr>
          <a:xfrm>
            <a:off x="2316825" y="2672925"/>
            <a:ext cx="7383000" cy="276995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2800" b="1" dirty="0">
                <a:latin typeface="Calibri"/>
                <a:ea typeface="Calibri"/>
                <a:cs typeface="Calibri"/>
                <a:sym typeface="Calibri"/>
              </a:rPr>
              <a:t>Aim of this session:</a:t>
            </a:r>
            <a:endParaRPr sz="2800" b="1" dirty="0">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Char char="➔"/>
            </a:pPr>
            <a:r>
              <a:rPr lang="en-AU" sz="2800" dirty="0">
                <a:solidFill>
                  <a:schemeClr val="dk1"/>
                </a:solidFill>
                <a:latin typeface="Calibri"/>
                <a:ea typeface="Calibri"/>
                <a:cs typeface="Calibri"/>
                <a:sym typeface="Calibri"/>
              </a:rPr>
              <a:t>Overview of research ethics</a:t>
            </a:r>
            <a:endParaRPr sz="2800" dirty="0">
              <a:solidFill>
                <a:schemeClr val="dk1"/>
              </a:solidFill>
              <a:latin typeface="Calibri"/>
              <a:ea typeface="Calibri"/>
              <a:cs typeface="Calibri"/>
              <a:sym typeface="Calibri"/>
            </a:endParaRPr>
          </a:p>
          <a:p>
            <a:pPr marL="457200" lvl="0" indent="-406400" algn="l" rtl="0">
              <a:spcBef>
                <a:spcPts val="0"/>
              </a:spcBef>
              <a:spcAft>
                <a:spcPts val="0"/>
              </a:spcAft>
              <a:buSzPts val="2800"/>
              <a:buFont typeface="Calibri"/>
              <a:buChar char="➔"/>
            </a:pPr>
            <a:r>
              <a:rPr lang="en-AU" sz="2800" dirty="0">
                <a:latin typeface="Calibri"/>
                <a:ea typeface="Calibri"/>
                <a:cs typeface="Calibri"/>
                <a:sym typeface="Calibri"/>
              </a:rPr>
              <a:t>Consider challenges for ethical research with young people</a:t>
            </a:r>
            <a:endParaRPr sz="2800" dirty="0">
              <a:latin typeface="Calibri"/>
              <a:ea typeface="Calibri"/>
              <a:cs typeface="Calibri"/>
              <a:sym typeface="Calibri"/>
            </a:endParaRPr>
          </a:p>
          <a:p>
            <a:pPr marL="457200" lvl="0" indent="-406400" algn="l" rtl="0">
              <a:spcBef>
                <a:spcPts val="0"/>
              </a:spcBef>
              <a:spcAft>
                <a:spcPts val="0"/>
              </a:spcAft>
              <a:buSzPts val="2800"/>
              <a:buFont typeface="Calibri"/>
              <a:buChar char="➔"/>
            </a:pPr>
            <a:r>
              <a:rPr lang="en-AU" sz="2800" dirty="0">
                <a:latin typeface="Calibri"/>
                <a:ea typeface="Calibri"/>
                <a:cs typeface="Calibri"/>
                <a:sym typeface="Calibri"/>
              </a:rPr>
              <a:t>Discuss practical ethics in relation to research projects</a:t>
            </a:r>
            <a:endParaRPr dirty="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116deec451b_0_95"/>
          <p:cNvSpPr txBox="1"/>
          <p:nvPr/>
        </p:nvSpPr>
        <p:spPr>
          <a:xfrm>
            <a:off x="2269256" y="1215875"/>
            <a:ext cx="7429500" cy="738900"/>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600" b="1">
                <a:solidFill>
                  <a:schemeClr val="lt1"/>
                </a:solidFill>
                <a:latin typeface="Helvetica Neue"/>
                <a:ea typeface="Helvetica Neue"/>
                <a:cs typeface="Helvetica Neue"/>
                <a:sym typeface="Helvetica Neue"/>
              </a:rPr>
              <a:t>Why Research Ethics?</a:t>
            </a:r>
            <a:endParaRPr sz="1000">
              <a:solidFill>
                <a:schemeClr val="lt1"/>
              </a:solidFill>
              <a:latin typeface="Helvetica Neue"/>
              <a:ea typeface="Helvetica Neue"/>
              <a:cs typeface="Helvetica Neue"/>
              <a:sym typeface="Helvetica Neue"/>
            </a:endParaRPr>
          </a:p>
        </p:txBody>
      </p:sp>
      <p:pic>
        <p:nvPicPr>
          <p:cNvPr id="259" name="Google Shape;259;g116deec451b_0_95"/>
          <p:cNvPicPr preferRelativeResize="0"/>
          <p:nvPr/>
        </p:nvPicPr>
        <p:blipFill>
          <a:blip r:embed="rId3">
            <a:alphaModFix/>
          </a:blip>
          <a:stretch>
            <a:fillRect/>
          </a:stretch>
        </p:blipFill>
        <p:spPr>
          <a:xfrm>
            <a:off x="2269250" y="2288363"/>
            <a:ext cx="7429500" cy="4181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9"/>
          <p:cNvSpPr/>
          <p:nvPr/>
        </p:nvSpPr>
        <p:spPr>
          <a:xfrm>
            <a:off x="2225300" y="2504725"/>
            <a:ext cx="7934700" cy="29364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800" i="1">
                <a:solidFill>
                  <a:schemeClr val="dk1"/>
                </a:solidFill>
                <a:latin typeface="Calibri"/>
                <a:ea typeface="Calibri"/>
                <a:cs typeface="Calibri"/>
                <a:sym typeface="Calibri"/>
              </a:rPr>
              <a:t>“Ethics refers to well-founded standards of right and wrong that prescribe what humans ought to do, usually in terms of </a:t>
            </a:r>
            <a:r>
              <a:rPr lang="en-AU" sz="2800" b="1" i="1">
                <a:solidFill>
                  <a:schemeClr val="dk1"/>
                </a:solidFill>
                <a:latin typeface="Calibri"/>
                <a:ea typeface="Calibri"/>
                <a:cs typeface="Calibri"/>
                <a:sym typeface="Calibri"/>
              </a:rPr>
              <a:t>rights, obligations, benefits</a:t>
            </a:r>
            <a:r>
              <a:rPr lang="en-AU" sz="2800" i="1">
                <a:solidFill>
                  <a:schemeClr val="dk1"/>
                </a:solidFill>
                <a:latin typeface="Calibri"/>
                <a:ea typeface="Calibri"/>
                <a:cs typeface="Calibri"/>
                <a:sym typeface="Calibri"/>
              </a:rPr>
              <a:t> to society, </a:t>
            </a:r>
            <a:r>
              <a:rPr lang="en-AU" sz="2800" b="1" i="1">
                <a:solidFill>
                  <a:schemeClr val="dk1"/>
                </a:solidFill>
                <a:latin typeface="Calibri"/>
                <a:ea typeface="Calibri"/>
                <a:cs typeface="Calibri"/>
                <a:sym typeface="Calibri"/>
              </a:rPr>
              <a:t>fairness</a:t>
            </a:r>
            <a:r>
              <a:rPr lang="en-AU" sz="2800" i="1">
                <a:solidFill>
                  <a:schemeClr val="dk1"/>
                </a:solidFill>
                <a:latin typeface="Calibri"/>
                <a:ea typeface="Calibri"/>
                <a:cs typeface="Calibri"/>
                <a:sym typeface="Calibri"/>
              </a:rPr>
              <a:t>, or specific </a:t>
            </a:r>
            <a:r>
              <a:rPr lang="en-AU" sz="2800" b="1" i="1">
                <a:solidFill>
                  <a:schemeClr val="dk1"/>
                </a:solidFill>
                <a:latin typeface="Calibri"/>
                <a:ea typeface="Calibri"/>
                <a:cs typeface="Calibri"/>
                <a:sym typeface="Calibri"/>
              </a:rPr>
              <a:t>virtues</a:t>
            </a:r>
            <a:r>
              <a:rPr lang="en-AU" sz="2800" i="1">
                <a:solidFill>
                  <a:schemeClr val="dk1"/>
                </a:solidFill>
                <a:latin typeface="Calibri"/>
                <a:ea typeface="Calibri"/>
                <a:cs typeface="Calibri"/>
                <a:sym typeface="Calibri"/>
              </a:rPr>
              <a:t>. Ethics also involves the study and development of our own ethical standards via continual examination of our moral beliefs and conduct.” </a:t>
            </a:r>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a:p>
            <a:pPr marL="0" marR="0" lvl="0" indent="0" algn="l" rtl="0">
              <a:spcBef>
                <a:spcPts val="0"/>
              </a:spcBef>
              <a:spcAft>
                <a:spcPts val="0"/>
              </a:spcAft>
              <a:buNone/>
            </a:pPr>
            <a:r>
              <a:rPr lang="en-AU" sz="1600" i="1">
                <a:solidFill>
                  <a:srgbClr val="000000"/>
                </a:solidFill>
                <a:latin typeface="Helvetica Neue"/>
                <a:ea typeface="Helvetica Neue"/>
                <a:cs typeface="Helvetica Neue"/>
                <a:sym typeface="Helvetica Neue"/>
              </a:rPr>
              <a:t>(Graham et al. 2013, ‘Ethical Research Involving Children’)</a:t>
            </a:r>
            <a:endParaRPr sz="2800" b="1">
              <a:solidFill>
                <a:schemeClr val="dk1"/>
              </a:solidFill>
              <a:latin typeface="Calibri"/>
              <a:ea typeface="Calibri"/>
              <a:cs typeface="Calibri"/>
              <a:sym typeface="Calibri"/>
            </a:endParaRPr>
          </a:p>
        </p:txBody>
      </p:sp>
      <p:sp>
        <p:nvSpPr>
          <p:cNvPr id="266" name="Google Shape;266;p9"/>
          <p:cNvSpPr txBox="1"/>
          <p:nvPr/>
        </p:nvSpPr>
        <p:spPr>
          <a:xfrm>
            <a:off x="2269256" y="1429225"/>
            <a:ext cx="7890600" cy="738900"/>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600" b="1">
                <a:solidFill>
                  <a:schemeClr val="lt1"/>
                </a:solidFill>
                <a:latin typeface="Helvetica Neue"/>
                <a:ea typeface="Helvetica Neue"/>
                <a:cs typeface="Helvetica Neue"/>
                <a:sym typeface="Helvetica Neue"/>
              </a:rPr>
              <a:t>Ethics: A definition</a:t>
            </a:r>
            <a:endParaRPr sz="1000">
              <a:solidFill>
                <a:schemeClr val="lt1"/>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10" descr="Growing Up With Mengele – The Forward"/>
          <p:cNvPicPr preferRelativeResize="0"/>
          <p:nvPr/>
        </p:nvPicPr>
        <p:blipFill rotWithShape="1">
          <a:blip r:embed="rId3">
            <a:alphaModFix/>
          </a:blip>
          <a:srcRect/>
          <a:stretch/>
        </p:blipFill>
        <p:spPr>
          <a:xfrm>
            <a:off x="2440152" y="1255181"/>
            <a:ext cx="7458503" cy="497233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2"/>
          <p:cNvSpPr/>
          <p:nvPr/>
        </p:nvSpPr>
        <p:spPr>
          <a:xfrm>
            <a:off x="2289434" y="2168124"/>
            <a:ext cx="4988700" cy="3354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a:p>
            <a:pPr marL="0" marR="0" lvl="0" indent="0" algn="l" rtl="0">
              <a:spcBef>
                <a:spcPts val="0"/>
              </a:spcBef>
              <a:spcAft>
                <a:spcPts val="0"/>
              </a:spcAft>
              <a:buNone/>
            </a:pPr>
            <a:r>
              <a:rPr lang="en-AU" sz="2400">
                <a:solidFill>
                  <a:schemeClr val="dk1"/>
                </a:solidFill>
                <a:latin typeface="Calibri"/>
                <a:ea typeface="Calibri"/>
                <a:cs typeface="Calibri"/>
                <a:sym typeface="Calibri"/>
              </a:rPr>
              <a:t>The NHRMC National Statement</a:t>
            </a:r>
            <a:endParaRPr/>
          </a:p>
          <a:p>
            <a:pPr marL="0" marR="0" lvl="0" indent="0" algn="l" rtl="0">
              <a:spcBef>
                <a:spcPts val="0"/>
              </a:spcBef>
              <a:spcAft>
                <a:spcPts val="0"/>
              </a:spcAft>
              <a:buNone/>
            </a:pPr>
            <a:endParaRPr sz="1800">
              <a:solidFill>
                <a:srgbClr val="31313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AU" sz="2400">
                <a:solidFill>
                  <a:schemeClr val="dk1"/>
                </a:solidFill>
                <a:latin typeface="Calibri"/>
                <a:ea typeface="Calibri"/>
                <a:cs typeface="Calibri"/>
                <a:sym typeface="Calibri"/>
              </a:rPr>
              <a:t>Guides Researchers</a:t>
            </a:r>
            <a:endParaRPr/>
          </a:p>
          <a:p>
            <a:pPr marL="342900" marR="0" lvl="0" indent="-342900" algn="l" rtl="0">
              <a:spcBef>
                <a:spcPts val="0"/>
              </a:spcBef>
              <a:spcAft>
                <a:spcPts val="0"/>
              </a:spcAft>
              <a:buClr>
                <a:srgbClr val="313131"/>
              </a:buClr>
              <a:buSzPts val="2400"/>
              <a:buFont typeface="Arial"/>
              <a:buChar char="•"/>
            </a:pPr>
            <a:r>
              <a:rPr lang="en-AU" sz="2400">
                <a:solidFill>
                  <a:srgbClr val="313131"/>
                </a:solidFill>
                <a:latin typeface="Calibri"/>
                <a:ea typeface="Calibri"/>
                <a:cs typeface="Calibri"/>
                <a:sym typeface="Calibri"/>
              </a:rPr>
              <a:t>Guides</a:t>
            </a:r>
            <a:r>
              <a:rPr lang="en-AU" sz="1800">
                <a:solidFill>
                  <a:srgbClr val="313131"/>
                </a:solidFill>
                <a:latin typeface="Calibri"/>
                <a:ea typeface="Calibri"/>
                <a:cs typeface="Calibri"/>
                <a:sym typeface="Calibri"/>
              </a:rPr>
              <a:t> </a:t>
            </a:r>
            <a:r>
              <a:rPr lang="en-AU" sz="2400">
                <a:solidFill>
                  <a:schemeClr val="dk1"/>
                </a:solidFill>
                <a:latin typeface="Calibri"/>
                <a:ea typeface="Calibri"/>
                <a:cs typeface="Calibri"/>
                <a:sym typeface="Calibri"/>
              </a:rPr>
              <a:t>Human Research Ethics Committees</a:t>
            </a:r>
            <a:endParaRPr/>
          </a:p>
          <a:p>
            <a:pPr marL="0" marR="0" lvl="0" indent="0" algn="l" rtl="0">
              <a:spcBef>
                <a:spcPts val="0"/>
              </a:spcBef>
              <a:spcAft>
                <a:spcPts val="0"/>
              </a:spcAft>
              <a:buNone/>
            </a:pPr>
            <a:endParaRPr sz="1800">
              <a:solidFill>
                <a:srgbClr val="31313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pic>
        <p:nvPicPr>
          <p:cNvPr id="279" name="Google Shape;279;p12"/>
          <p:cNvPicPr preferRelativeResize="0"/>
          <p:nvPr/>
        </p:nvPicPr>
        <p:blipFill rotWithShape="1">
          <a:blip r:embed="rId3">
            <a:alphaModFix/>
          </a:blip>
          <a:srcRect l="33261" t="17851" r="35042" b="4466"/>
          <a:stretch/>
        </p:blipFill>
        <p:spPr>
          <a:xfrm>
            <a:off x="7221680" y="2717932"/>
            <a:ext cx="2228578" cy="2704107"/>
          </a:xfrm>
          <a:prstGeom prst="rect">
            <a:avLst/>
          </a:prstGeom>
          <a:noFill/>
          <a:ln>
            <a:noFill/>
          </a:ln>
        </p:spPr>
      </p:pic>
      <p:pic>
        <p:nvPicPr>
          <p:cNvPr id="280" name="Google Shape;280;p12"/>
          <p:cNvPicPr preferRelativeResize="0"/>
          <p:nvPr/>
        </p:nvPicPr>
        <p:blipFill rotWithShape="1">
          <a:blip r:embed="rId4">
            <a:alphaModFix/>
          </a:blip>
          <a:srcRect l="33260" t="11362" r="34391" b="11068"/>
          <a:stretch/>
        </p:blipFill>
        <p:spPr>
          <a:xfrm>
            <a:off x="9731611" y="2763652"/>
            <a:ext cx="2037744" cy="2658388"/>
          </a:xfrm>
          <a:prstGeom prst="rect">
            <a:avLst/>
          </a:prstGeom>
          <a:noFill/>
          <a:ln w="28575" cap="flat" cmpd="sng">
            <a:solidFill>
              <a:srgbClr val="002060"/>
            </a:solidFill>
            <a:prstDash val="solid"/>
            <a:round/>
            <a:headEnd type="none" w="sm" len="sm"/>
            <a:tailEnd type="none" w="sm" len="sm"/>
          </a:ln>
        </p:spPr>
      </p:pic>
      <p:sp>
        <p:nvSpPr>
          <p:cNvPr id="281" name="Google Shape;281;p12"/>
          <p:cNvSpPr txBox="1"/>
          <p:nvPr/>
        </p:nvSpPr>
        <p:spPr>
          <a:xfrm>
            <a:off x="2374950" y="1307650"/>
            <a:ext cx="7442100" cy="738900"/>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600" b="1">
                <a:solidFill>
                  <a:schemeClr val="lt1"/>
                </a:solidFill>
                <a:latin typeface="Helvetica Neue"/>
                <a:ea typeface="Helvetica Neue"/>
                <a:cs typeface="Helvetica Neue"/>
                <a:sym typeface="Helvetica Neue"/>
              </a:rPr>
              <a:t>National Research Guidelines</a:t>
            </a:r>
            <a:endParaRPr sz="3600">
              <a:solidFill>
                <a:schemeClr val="lt1"/>
              </a:solidFill>
              <a:latin typeface="Helvetica Neue"/>
              <a:ea typeface="Helvetica Neue"/>
              <a:cs typeface="Helvetica Neue"/>
              <a:sym typeface="Helvetica Neue"/>
            </a:endParaRPr>
          </a:p>
        </p:txBody>
      </p:sp>
      <p:sp>
        <p:nvSpPr>
          <p:cNvPr id="282" name="Google Shape;282;p12"/>
          <p:cNvSpPr/>
          <p:nvPr/>
        </p:nvSpPr>
        <p:spPr>
          <a:xfrm>
            <a:off x="2289425" y="3825475"/>
            <a:ext cx="4937400" cy="2782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AU" sz="2800" i="1">
                <a:solidFill>
                  <a:schemeClr val="dk1"/>
                </a:solidFill>
                <a:latin typeface="Calibri"/>
                <a:ea typeface="Calibri"/>
                <a:cs typeface="Calibri"/>
                <a:sym typeface="Calibri"/>
              </a:rPr>
              <a:t>“Acting in the right spirit, out of an abiding respect and concern for one’s fellow creatures”.</a:t>
            </a:r>
            <a:endParaRPr sz="2800"/>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3"/>
          <p:cNvSpPr/>
          <p:nvPr/>
        </p:nvSpPr>
        <p:spPr>
          <a:xfrm>
            <a:off x="2289422" y="2168125"/>
            <a:ext cx="4329300" cy="3539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400">
                <a:solidFill>
                  <a:schemeClr val="dk1"/>
                </a:solidFill>
                <a:latin typeface="Calibri"/>
                <a:ea typeface="Calibri"/>
                <a:cs typeface="Calibri"/>
                <a:sym typeface="Calibri"/>
              </a:rPr>
              <a:t>Human Research Ethics Committee </a:t>
            </a:r>
            <a:br>
              <a:rPr lang="en-AU" sz="2400">
                <a:solidFill>
                  <a:schemeClr val="dk1"/>
                </a:solidFill>
                <a:latin typeface="Calibri"/>
                <a:ea typeface="Calibri"/>
                <a:cs typeface="Calibri"/>
                <a:sym typeface="Calibri"/>
              </a:rPr>
            </a:br>
            <a:r>
              <a:rPr lang="en-AU" sz="2400">
                <a:solidFill>
                  <a:schemeClr val="dk1"/>
                </a:solidFill>
                <a:latin typeface="Calibri"/>
                <a:ea typeface="Calibri"/>
                <a:cs typeface="Calibri"/>
                <a:sym typeface="Calibri"/>
              </a:rPr>
              <a:t>(HREC)</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n-AU" sz="2400">
                <a:solidFill>
                  <a:schemeClr val="dk1"/>
                </a:solidFill>
                <a:latin typeface="Calibri"/>
                <a:ea typeface="Calibri"/>
                <a:cs typeface="Calibri"/>
                <a:sym typeface="Calibri"/>
              </a:rPr>
              <a:t>Review proposals</a:t>
            </a:r>
            <a:endParaRPr/>
          </a:p>
          <a:p>
            <a:pPr marL="342900" marR="0" lvl="0" indent="-342900" algn="l" rtl="0">
              <a:spcBef>
                <a:spcPts val="0"/>
              </a:spcBef>
              <a:spcAft>
                <a:spcPts val="0"/>
              </a:spcAft>
              <a:buClr>
                <a:schemeClr val="dk1"/>
              </a:buClr>
              <a:buSzPts val="2400"/>
              <a:buFont typeface="Arial"/>
              <a:buChar char="•"/>
            </a:pPr>
            <a:r>
              <a:rPr lang="en-AU" sz="2400">
                <a:solidFill>
                  <a:schemeClr val="dk1"/>
                </a:solidFill>
                <a:latin typeface="Calibri"/>
                <a:ea typeface="Calibri"/>
                <a:cs typeface="Calibri"/>
                <a:sym typeface="Calibri"/>
              </a:rPr>
              <a:t>Monitor conduct</a:t>
            </a:r>
            <a:endParaRPr/>
          </a:p>
          <a:p>
            <a:pPr marL="342900" marR="0" lvl="0" indent="-342900" algn="l" rtl="0">
              <a:spcBef>
                <a:spcPts val="0"/>
              </a:spcBef>
              <a:spcAft>
                <a:spcPts val="0"/>
              </a:spcAft>
              <a:buClr>
                <a:schemeClr val="dk1"/>
              </a:buClr>
              <a:buSzPts val="2400"/>
              <a:buFont typeface="Arial"/>
              <a:buChar char="•"/>
            </a:pPr>
            <a:r>
              <a:rPr lang="en-AU" sz="2400">
                <a:solidFill>
                  <a:schemeClr val="dk1"/>
                </a:solidFill>
                <a:latin typeface="Calibri"/>
                <a:ea typeface="Calibri"/>
                <a:cs typeface="Calibri"/>
                <a:sym typeface="Calibri"/>
              </a:rPr>
              <a:t>Process complaints</a:t>
            </a:r>
            <a:endParaRPr/>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p:txBody>
      </p:sp>
      <p:pic>
        <p:nvPicPr>
          <p:cNvPr id="289" name="Google Shape;289;p13"/>
          <p:cNvPicPr preferRelativeResize="0"/>
          <p:nvPr/>
        </p:nvPicPr>
        <p:blipFill rotWithShape="1">
          <a:blip r:embed="rId3">
            <a:alphaModFix/>
          </a:blip>
          <a:srcRect/>
          <a:stretch/>
        </p:blipFill>
        <p:spPr>
          <a:xfrm>
            <a:off x="5643875" y="1956975"/>
            <a:ext cx="6086074" cy="4558124"/>
          </a:xfrm>
          <a:prstGeom prst="rect">
            <a:avLst/>
          </a:prstGeom>
          <a:noFill/>
          <a:ln>
            <a:noFill/>
          </a:ln>
        </p:spPr>
      </p:pic>
      <p:sp>
        <p:nvSpPr>
          <p:cNvPr id="290" name="Google Shape;290;p13"/>
          <p:cNvSpPr txBox="1"/>
          <p:nvPr/>
        </p:nvSpPr>
        <p:spPr>
          <a:xfrm>
            <a:off x="2380200" y="1242450"/>
            <a:ext cx="7710600" cy="738900"/>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600" b="1">
                <a:solidFill>
                  <a:schemeClr val="lt1"/>
                </a:solidFill>
                <a:latin typeface="Helvetica Neue"/>
                <a:ea typeface="Helvetica Neue"/>
                <a:cs typeface="Helvetica Neue"/>
                <a:sym typeface="Helvetica Neue"/>
              </a:rPr>
              <a:t>University Ethics Process</a:t>
            </a:r>
            <a:endParaRPr sz="3600">
              <a:solidFill>
                <a:schemeClr val="lt1"/>
              </a:solidFill>
              <a:latin typeface="Helvetica Neue"/>
              <a:ea typeface="Helvetica Neue"/>
              <a:cs typeface="Helvetica Neue"/>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4"/>
          <p:cNvSpPr/>
          <p:nvPr/>
        </p:nvSpPr>
        <p:spPr>
          <a:xfrm>
            <a:off x="2218822" y="2267650"/>
            <a:ext cx="3855300" cy="2800800"/>
          </a:xfrm>
          <a:prstGeom prst="rect">
            <a:avLst/>
          </a:prstGeom>
          <a:noFill/>
          <a:ln>
            <a:noFill/>
          </a:ln>
        </p:spPr>
        <p:txBody>
          <a:bodyPr spcFirstLastPara="1" wrap="square" lIns="91425" tIns="45700" rIns="91425" bIns="45700" anchor="t" anchorCtr="0">
            <a:spAutoFit/>
          </a:bodyPr>
          <a:lstStyle/>
          <a:p>
            <a:pPr marL="457200" marR="0" lvl="0" indent="-400050" algn="l" rtl="0">
              <a:spcBef>
                <a:spcPts val="0"/>
              </a:spcBef>
              <a:spcAft>
                <a:spcPts val="0"/>
              </a:spcAft>
              <a:buClr>
                <a:schemeClr val="dk1"/>
              </a:buClr>
              <a:buSzPts val="2700"/>
              <a:buFont typeface="Calibri"/>
              <a:buChar char="•"/>
            </a:pPr>
            <a:r>
              <a:rPr lang="en-AU" sz="2700">
                <a:solidFill>
                  <a:schemeClr val="dk1"/>
                </a:solidFill>
                <a:latin typeface="Calibri"/>
                <a:ea typeface="Calibri"/>
                <a:cs typeface="Calibri"/>
                <a:sym typeface="Calibri"/>
              </a:rPr>
              <a:t>Integrity</a:t>
            </a:r>
            <a:endParaRPr sz="1700"/>
          </a:p>
          <a:p>
            <a:pPr marL="457200" marR="0" lvl="0" indent="-400050" algn="l" rtl="0">
              <a:spcBef>
                <a:spcPts val="0"/>
              </a:spcBef>
              <a:spcAft>
                <a:spcPts val="0"/>
              </a:spcAft>
              <a:buClr>
                <a:schemeClr val="dk1"/>
              </a:buClr>
              <a:buSzPts val="2700"/>
              <a:buFont typeface="Calibri"/>
              <a:buChar char="•"/>
            </a:pPr>
            <a:r>
              <a:rPr lang="en-AU" sz="2700">
                <a:solidFill>
                  <a:schemeClr val="dk1"/>
                </a:solidFill>
                <a:latin typeface="Calibri"/>
                <a:ea typeface="Calibri"/>
                <a:cs typeface="Calibri"/>
                <a:sym typeface="Calibri"/>
              </a:rPr>
              <a:t>Respect</a:t>
            </a:r>
            <a:endParaRPr sz="1700"/>
          </a:p>
          <a:p>
            <a:pPr marL="457200" marR="0" lvl="0" indent="-400050" algn="l" rtl="0">
              <a:spcBef>
                <a:spcPts val="0"/>
              </a:spcBef>
              <a:spcAft>
                <a:spcPts val="0"/>
              </a:spcAft>
              <a:buClr>
                <a:schemeClr val="dk1"/>
              </a:buClr>
              <a:buSzPts val="2700"/>
              <a:buFont typeface="Calibri"/>
              <a:buChar char="•"/>
            </a:pPr>
            <a:r>
              <a:rPr lang="en-AU" sz="2700">
                <a:solidFill>
                  <a:schemeClr val="dk1"/>
                </a:solidFill>
                <a:latin typeface="Calibri"/>
                <a:ea typeface="Calibri"/>
                <a:cs typeface="Calibri"/>
                <a:sym typeface="Calibri"/>
              </a:rPr>
              <a:t>Benefit </a:t>
            </a:r>
            <a:endParaRPr sz="1700"/>
          </a:p>
          <a:p>
            <a:pPr marL="457200" marR="0" lvl="0" indent="-400050" algn="l" rtl="0">
              <a:spcBef>
                <a:spcPts val="0"/>
              </a:spcBef>
              <a:spcAft>
                <a:spcPts val="0"/>
              </a:spcAft>
              <a:buClr>
                <a:schemeClr val="dk1"/>
              </a:buClr>
              <a:buSzPts val="2700"/>
              <a:buFont typeface="Calibri"/>
              <a:buChar char="•"/>
            </a:pPr>
            <a:r>
              <a:rPr lang="en-AU" sz="2700">
                <a:solidFill>
                  <a:schemeClr val="dk1"/>
                </a:solidFill>
                <a:latin typeface="Calibri"/>
                <a:ea typeface="Calibri"/>
                <a:cs typeface="Calibri"/>
                <a:sym typeface="Calibri"/>
              </a:rPr>
              <a:t>Justice</a:t>
            </a:r>
            <a:endParaRPr sz="1700"/>
          </a:p>
          <a:p>
            <a:pPr marL="0" marR="0" lvl="0" indent="0" algn="l" rtl="0">
              <a:spcBef>
                <a:spcPts val="0"/>
              </a:spcBef>
              <a:spcAft>
                <a:spcPts val="0"/>
              </a:spcAft>
              <a:buNone/>
            </a:pPr>
            <a:endParaRPr sz="2800" b="1">
              <a:solidFill>
                <a:schemeClr val="dk1"/>
              </a:solidFill>
              <a:latin typeface="Calibri"/>
              <a:ea typeface="Calibri"/>
              <a:cs typeface="Calibri"/>
              <a:sym typeface="Calibri"/>
            </a:endParaRPr>
          </a:p>
        </p:txBody>
      </p:sp>
      <p:sp>
        <p:nvSpPr>
          <p:cNvPr id="296" name="Google Shape;296;p14"/>
          <p:cNvSpPr txBox="1"/>
          <p:nvPr/>
        </p:nvSpPr>
        <p:spPr>
          <a:xfrm>
            <a:off x="2361700" y="1284225"/>
            <a:ext cx="7347000" cy="738900"/>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600" b="1">
                <a:solidFill>
                  <a:schemeClr val="lt1"/>
                </a:solidFill>
                <a:latin typeface="Helvetica Neue"/>
                <a:ea typeface="Helvetica Neue"/>
                <a:cs typeface="Helvetica Neue"/>
                <a:sym typeface="Helvetica Neue"/>
              </a:rPr>
              <a:t>Ethical Principles in Research</a:t>
            </a:r>
            <a:endParaRPr sz="3600">
              <a:solidFill>
                <a:schemeClr val="lt1"/>
              </a:solidFill>
              <a:latin typeface="Helvetica Neue"/>
              <a:ea typeface="Helvetica Neue"/>
              <a:cs typeface="Helvetica Neue"/>
              <a:sym typeface="Helvetica Neue"/>
            </a:endParaRPr>
          </a:p>
        </p:txBody>
      </p:sp>
      <p:pic>
        <p:nvPicPr>
          <p:cNvPr id="297" name="Google Shape;297;p14"/>
          <p:cNvPicPr preferRelativeResize="0"/>
          <p:nvPr/>
        </p:nvPicPr>
        <p:blipFill>
          <a:blip r:embed="rId3">
            <a:alphaModFix/>
          </a:blip>
          <a:stretch>
            <a:fillRect/>
          </a:stretch>
        </p:blipFill>
        <p:spPr>
          <a:xfrm>
            <a:off x="5418225" y="2328149"/>
            <a:ext cx="2417100" cy="24171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5"/>
          <p:cNvSpPr/>
          <p:nvPr/>
        </p:nvSpPr>
        <p:spPr>
          <a:xfrm>
            <a:off x="2289425" y="2559775"/>
            <a:ext cx="4597800" cy="2078400"/>
          </a:xfrm>
          <a:prstGeom prst="rect">
            <a:avLst/>
          </a:prstGeom>
          <a:noFill/>
          <a:ln>
            <a:noFill/>
          </a:ln>
        </p:spPr>
        <p:txBody>
          <a:bodyPr spcFirstLastPara="1" wrap="square" lIns="91425" tIns="45700" rIns="91425" bIns="45700" anchor="t" anchorCtr="0">
            <a:spAutoFit/>
          </a:bodyPr>
          <a:lstStyle/>
          <a:p>
            <a:pPr marL="457200" marR="0" lvl="0" indent="-381000" algn="l" rtl="0">
              <a:spcBef>
                <a:spcPts val="0"/>
              </a:spcBef>
              <a:spcAft>
                <a:spcPts val="0"/>
              </a:spcAft>
              <a:buClr>
                <a:schemeClr val="dk1"/>
              </a:buClr>
              <a:buSzPts val="2400"/>
              <a:buFont typeface="Calibri"/>
              <a:buChar char="●"/>
            </a:pPr>
            <a:r>
              <a:rPr lang="en-AU" sz="2400">
                <a:solidFill>
                  <a:schemeClr val="dk1"/>
                </a:solidFill>
                <a:latin typeface="Calibri"/>
                <a:ea typeface="Calibri"/>
                <a:cs typeface="Calibri"/>
                <a:sym typeface="Calibri"/>
              </a:rPr>
              <a:t>Harms and benefits</a:t>
            </a:r>
            <a:endParaRPr sz="2400">
              <a:latin typeface="Calibri"/>
              <a:ea typeface="Calibri"/>
              <a:cs typeface="Calibri"/>
              <a:sym typeface="Calibri"/>
            </a:endParaRPr>
          </a:p>
          <a:p>
            <a:pPr marL="457200" marR="0" lvl="0" indent="-381000" algn="l" rtl="0">
              <a:spcBef>
                <a:spcPts val="0"/>
              </a:spcBef>
              <a:spcAft>
                <a:spcPts val="0"/>
              </a:spcAft>
              <a:buClr>
                <a:schemeClr val="dk1"/>
              </a:buClr>
              <a:buSzPts val="2400"/>
              <a:buFont typeface="Calibri"/>
              <a:buChar char="●"/>
            </a:pPr>
            <a:r>
              <a:rPr lang="en-AU" sz="2400">
                <a:solidFill>
                  <a:schemeClr val="dk1"/>
                </a:solidFill>
                <a:latin typeface="Calibri"/>
                <a:ea typeface="Calibri"/>
                <a:cs typeface="Calibri"/>
                <a:sym typeface="Calibri"/>
              </a:rPr>
              <a:t>Informed consent</a:t>
            </a:r>
            <a:endParaRPr sz="2400">
              <a:latin typeface="Calibri"/>
              <a:ea typeface="Calibri"/>
              <a:cs typeface="Calibri"/>
              <a:sym typeface="Calibri"/>
            </a:endParaRPr>
          </a:p>
          <a:p>
            <a:pPr marL="457200" marR="0" lvl="0" indent="-381000" algn="l" rtl="0">
              <a:spcBef>
                <a:spcPts val="0"/>
              </a:spcBef>
              <a:spcAft>
                <a:spcPts val="0"/>
              </a:spcAft>
              <a:buClr>
                <a:schemeClr val="dk1"/>
              </a:buClr>
              <a:buSzPts val="2400"/>
              <a:buFont typeface="Calibri"/>
              <a:buChar char="●"/>
            </a:pPr>
            <a:r>
              <a:rPr lang="en-AU" sz="2400">
                <a:solidFill>
                  <a:schemeClr val="dk1"/>
                </a:solidFill>
                <a:latin typeface="Calibri"/>
                <a:ea typeface="Calibri"/>
                <a:cs typeface="Calibri"/>
                <a:sym typeface="Calibri"/>
              </a:rPr>
              <a:t>Privacy and confidentiality</a:t>
            </a:r>
            <a:endParaRPr sz="2400">
              <a:latin typeface="Calibri"/>
              <a:ea typeface="Calibri"/>
              <a:cs typeface="Calibri"/>
              <a:sym typeface="Calibri"/>
            </a:endParaRPr>
          </a:p>
          <a:p>
            <a:pPr marL="457200" marR="0" lvl="0" indent="-381000" algn="l" rtl="0">
              <a:spcBef>
                <a:spcPts val="0"/>
              </a:spcBef>
              <a:spcAft>
                <a:spcPts val="0"/>
              </a:spcAft>
              <a:buClr>
                <a:schemeClr val="dk1"/>
              </a:buClr>
              <a:buSzPts val="2400"/>
              <a:buFont typeface="Calibri"/>
              <a:buChar char="●"/>
            </a:pPr>
            <a:r>
              <a:rPr lang="en-AU" sz="2400">
                <a:solidFill>
                  <a:schemeClr val="dk1"/>
                </a:solidFill>
                <a:latin typeface="Calibri"/>
                <a:ea typeface="Calibri"/>
                <a:cs typeface="Calibri"/>
                <a:sym typeface="Calibri"/>
              </a:rPr>
              <a:t>Payment and compensation</a:t>
            </a:r>
            <a:endParaRPr sz="2400">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Arial"/>
              <a:ea typeface="Arial"/>
              <a:cs typeface="Arial"/>
              <a:sym typeface="Arial"/>
            </a:endParaRPr>
          </a:p>
          <a:p>
            <a:pPr marL="0" marR="0" lvl="0" indent="0" algn="l" rtl="0">
              <a:spcBef>
                <a:spcPts val="0"/>
              </a:spcBef>
              <a:spcAft>
                <a:spcPts val="0"/>
              </a:spcAft>
              <a:buNone/>
            </a:pPr>
            <a:endParaRPr sz="2400">
              <a:solidFill>
                <a:schemeClr val="dk1"/>
              </a:solidFill>
            </a:endParaRPr>
          </a:p>
          <a:p>
            <a:pPr marL="0" marR="0" lvl="0" indent="0" algn="l" rtl="0">
              <a:spcBef>
                <a:spcPts val="0"/>
              </a:spcBef>
              <a:spcAft>
                <a:spcPts val="0"/>
              </a:spcAft>
              <a:buNone/>
            </a:pPr>
            <a:endParaRPr sz="2400">
              <a:solidFill>
                <a:schemeClr val="dk1"/>
              </a:solidFill>
            </a:endParaRPr>
          </a:p>
          <a:p>
            <a:pPr marL="0" marR="0" lvl="0" indent="0" algn="l" rtl="0">
              <a:spcBef>
                <a:spcPts val="0"/>
              </a:spcBef>
              <a:spcAft>
                <a:spcPts val="0"/>
              </a:spcAft>
              <a:buNone/>
            </a:pPr>
            <a:endParaRPr sz="2400">
              <a:solidFill>
                <a:schemeClr val="dk1"/>
              </a:solidFill>
            </a:endParaRPr>
          </a:p>
          <a:p>
            <a:pPr marL="0" marR="0" lvl="0" indent="0" algn="l" rtl="0">
              <a:spcBef>
                <a:spcPts val="0"/>
              </a:spcBef>
              <a:spcAft>
                <a:spcPts val="0"/>
              </a:spcAft>
              <a:buNone/>
            </a:pPr>
            <a:endParaRPr sz="2400">
              <a:solidFill>
                <a:schemeClr val="dk1"/>
              </a:solidFill>
            </a:endParaRPr>
          </a:p>
          <a:p>
            <a:pPr marL="0" marR="0" lvl="0" indent="0" algn="l" rtl="0">
              <a:spcBef>
                <a:spcPts val="0"/>
              </a:spcBef>
              <a:spcAft>
                <a:spcPts val="0"/>
              </a:spcAft>
              <a:buNone/>
            </a:pPr>
            <a:r>
              <a:rPr lang="en-AU" sz="1800" i="1">
                <a:solidFill>
                  <a:schemeClr val="dk1"/>
                </a:solidFill>
                <a:latin typeface="Calibri"/>
                <a:ea typeface="Calibri"/>
                <a:cs typeface="Calibri"/>
                <a:sym typeface="Calibri"/>
              </a:rPr>
              <a:t>(Graham et al 2013, ‘Ethical Research Involving Children’)</a:t>
            </a:r>
            <a:endParaRPr/>
          </a:p>
          <a:p>
            <a:pPr marL="0" marR="0" lvl="0" indent="0" algn="l" rtl="0">
              <a:spcBef>
                <a:spcPts val="0"/>
              </a:spcBef>
              <a:spcAft>
                <a:spcPts val="0"/>
              </a:spcAft>
              <a:buNone/>
            </a:pPr>
            <a:endParaRPr sz="2000" i="1">
              <a:solidFill>
                <a:schemeClr val="dk1"/>
              </a:solidFill>
              <a:latin typeface="Arial"/>
              <a:ea typeface="Arial"/>
              <a:cs typeface="Arial"/>
              <a:sym typeface="Arial"/>
            </a:endParaRPr>
          </a:p>
          <a:p>
            <a:pPr marL="0" marR="0" lvl="0" indent="0" algn="l" rtl="0">
              <a:spcBef>
                <a:spcPts val="0"/>
              </a:spcBef>
              <a:spcAft>
                <a:spcPts val="0"/>
              </a:spcAft>
              <a:buNone/>
            </a:pPr>
            <a:endParaRPr sz="2800" b="1">
              <a:solidFill>
                <a:schemeClr val="dk1"/>
              </a:solidFill>
              <a:latin typeface="Arial"/>
              <a:ea typeface="Arial"/>
              <a:cs typeface="Arial"/>
              <a:sym typeface="Arial"/>
            </a:endParaRPr>
          </a:p>
        </p:txBody>
      </p:sp>
      <p:sp>
        <p:nvSpPr>
          <p:cNvPr id="303" name="Google Shape;303;p15"/>
          <p:cNvSpPr txBox="1"/>
          <p:nvPr/>
        </p:nvSpPr>
        <p:spPr>
          <a:xfrm>
            <a:off x="2289425" y="912450"/>
            <a:ext cx="7914900" cy="1139100"/>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100" b="1">
                <a:solidFill>
                  <a:schemeClr val="lt1"/>
                </a:solidFill>
                <a:latin typeface="Helvetica Neue"/>
                <a:ea typeface="Helvetica Neue"/>
                <a:cs typeface="Helvetica Neue"/>
                <a:sym typeface="Helvetica Neue"/>
              </a:rPr>
              <a:t>Key considerations for research with young people</a:t>
            </a:r>
            <a:endParaRPr sz="1300">
              <a:solidFill>
                <a:schemeClr val="lt1"/>
              </a:solidFill>
              <a:latin typeface="Helvetica Neue"/>
              <a:ea typeface="Helvetica Neue"/>
              <a:cs typeface="Helvetica Neue"/>
              <a:sym typeface="Helvetica Neue"/>
            </a:endParaRPr>
          </a:p>
        </p:txBody>
      </p:sp>
      <p:pic>
        <p:nvPicPr>
          <p:cNvPr id="304" name="Google Shape;304;p15"/>
          <p:cNvPicPr preferRelativeResize="0"/>
          <p:nvPr/>
        </p:nvPicPr>
        <p:blipFill>
          <a:blip r:embed="rId3">
            <a:alphaModFix/>
          </a:blip>
          <a:stretch>
            <a:fillRect/>
          </a:stretch>
        </p:blipFill>
        <p:spPr>
          <a:xfrm>
            <a:off x="7126350" y="3039500"/>
            <a:ext cx="3396900" cy="20060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6"/>
          <p:cNvSpPr/>
          <p:nvPr/>
        </p:nvSpPr>
        <p:spPr>
          <a:xfrm>
            <a:off x="2201825" y="2231250"/>
            <a:ext cx="4460400" cy="1773000"/>
          </a:xfrm>
          <a:prstGeom prst="rect">
            <a:avLst/>
          </a:prstGeom>
          <a:noFill/>
          <a:ln>
            <a:noFill/>
          </a:ln>
        </p:spPr>
        <p:txBody>
          <a:bodyPr spcFirstLastPara="1" wrap="square" lIns="91425" tIns="45700" rIns="91425" bIns="45700" anchor="t" anchorCtr="0">
            <a:spAutoFit/>
          </a:bodyPr>
          <a:lstStyle/>
          <a:p>
            <a:pPr marL="457200" marR="0" lvl="0" indent="-381000" algn="l" rtl="0">
              <a:spcBef>
                <a:spcPts val="0"/>
              </a:spcBef>
              <a:spcAft>
                <a:spcPts val="0"/>
              </a:spcAft>
              <a:buClr>
                <a:schemeClr val="dk1"/>
              </a:buClr>
              <a:buSzPts val="2400"/>
              <a:buFont typeface="Calibri"/>
              <a:buChar char="•"/>
            </a:pPr>
            <a:r>
              <a:rPr lang="en-AU" sz="2400">
                <a:solidFill>
                  <a:schemeClr val="dk1"/>
                </a:solidFill>
                <a:latin typeface="Calibri"/>
                <a:ea typeface="Calibri"/>
                <a:cs typeface="Calibri"/>
                <a:sym typeface="Calibri"/>
              </a:rPr>
              <a:t>Consent</a:t>
            </a:r>
            <a:endParaRPr/>
          </a:p>
          <a:p>
            <a:pPr marL="457200" marR="0" lvl="0" indent="-381000" algn="l" rtl="0">
              <a:spcBef>
                <a:spcPts val="0"/>
              </a:spcBef>
              <a:spcAft>
                <a:spcPts val="0"/>
              </a:spcAft>
              <a:buClr>
                <a:schemeClr val="dk1"/>
              </a:buClr>
              <a:buSzPts val="2400"/>
              <a:buFont typeface="Calibri"/>
              <a:buChar char="•"/>
            </a:pPr>
            <a:r>
              <a:rPr lang="en-AU" sz="2400">
                <a:solidFill>
                  <a:schemeClr val="dk1"/>
                </a:solidFill>
                <a:latin typeface="Calibri"/>
                <a:ea typeface="Calibri"/>
                <a:cs typeface="Calibri"/>
                <a:sym typeface="Calibri"/>
              </a:rPr>
              <a:t>Online research</a:t>
            </a:r>
            <a:endParaRPr/>
          </a:p>
          <a:p>
            <a:pPr marL="457200" marR="0" lvl="0" indent="-381000" algn="l" rtl="0">
              <a:spcBef>
                <a:spcPts val="0"/>
              </a:spcBef>
              <a:spcAft>
                <a:spcPts val="0"/>
              </a:spcAft>
              <a:buClr>
                <a:schemeClr val="dk1"/>
              </a:buClr>
              <a:buSzPts val="2400"/>
              <a:buFont typeface="Calibri"/>
              <a:buChar char="•"/>
            </a:pPr>
            <a:r>
              <a:rPr lang="en-AU" sz="2400">
                <a:solidFill>
                  <a:schemeClr val="dk1"/>
                </a:solidFill>
                <a:latin typeface="Calibri"/>
                <a:ea typeface="Calibri"/>
                <a:cs typeface="Calibri"/>
                <a:sym typeface="Calibri"/>
              </a:rPr>
              <a:t>Cross-cultural research</a:t>
            </a:r>
            <a:endParaRPr/>
          </a:p>
          <a:p>
            <a:pPr marL="457200" marR="0" lvl="0" indent="-381000" algn="l" rtl="0">
              <a:spcBef>
                <a:spcPts val="0"/>
              </a:spcBef>
              <a:spcAft>
                <a:spcPts val="0"/>
              </a:spcAft>
              <a:buClr>
                <a:schemeClr val="dk1"/>
              </a:buClr>
              <a:buSzPts val="2400"/>
              <a:buFont typeface="Calibri"/>
              <a:buChar char="•"/>
            </a:pPr>
            <a:r>
              <a:rPr lang="en-AU" sz="2400">
                <a:solidFill>
                  <a:schemeClr val="dk1"/>
                </a:solidFill>
                <a:latin typeface="Calibri"/>
                <a:ea typeface="Calibri"/>
                <a:cs typeface="Calibri"/>
                <a:sym typeface="Calibri"/>
              </a:rPr>
              <a:t>Regulatory ethics processes</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AU" sz="2600" i="1">
                <a:solidFill>
                  <a:schemeClr val="dk1"/>
                </a:solidFill>
                <a:latin typeface="Calibri"/>
                <a:ea typeface="Calibri"/>
                <a:cs typeface="Calibri"/>
                <a:sym typeface="Calibri"/>
              </a:rPr>
              <a:t>What ethical challenges have you experienced?</a:t>
            </a:r>
            <a:endParaRPr sz="2600" i="1">
              <a:solidFill>
                <a:schemeClr val="dk1"/>
              </a:solidFill>
              <a:latin typeface="Calibri"/>
              <a:ea typeface="Calibri"/>
              <a:cs typeface="Calibri"/>
              <a:sym typeface="Calibri"/>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pic>
        <p:nvPicPr>
          <p:cNvPr id="310" name="Google Shape;310;p16"/>
          <p:cNvPicPr preferRelativeResize="0"/>
          <p:nvPr/>
        </p:nvPicPr>
        <p:blipFill>
          <a:blip r:embed="rId3">
            <a:alphaModFix/>
          </a:blip>
          <a:stretch>
            <a:fillRect/>
          </a:stretch>
        </p:blipFill>
        <p:spPr>
          <a:xfrm>
            <a:off x="7697500" y="2353325"/>
            <a:ext cx="3637426" cy="2773525"/>
          </a:xfrm>
          <a:prstGeom prst="rect">
            <a:avLst/>
          </a:prstGeom>
          <a:noFill/>
          <a:ln>
            <a:noFill/>
          </a:ln>
        </p:spPr>
      </p:pic>
      <p:sp>
        <p:nvSpPr>
          <p:cNvPr id="311" name="Google Shape;311;p16"/>
          <p:cNvSpPr txBox="1"/>
          <p:nvPr/>
        </p:nvSpPr>
        <p:spPr>
          <a:xfrm>
            <a:off x="2351375" y="1222275"/>
            <a:ext cx="7295400" cy="738900"/>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600" b="1">
                <a:solidFill>
                  <a:schemeClr val="lt1"/>
                </a:solidFill>
                <a:latin typeface="Helvetica Neue"/>
                <a:ea typeface="Helvetica Neue"/>
                <a:cs typeface="Helvetica Neue"/>
                <a:sym typeface="Helvetica Neue"/>
              </a:rPr>
              <a:t>Ethical challenges</a:t>
            </a:r>
            <a:endParaRPr sz="3600">
              <a:solidFill>
                <a:schemeClr val="lt1"/>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116deec451b_0_68"/>
          <p:cNvSpPr txBox="1"/>
          <p:nvPr/>
        </p:nvSpPr>
        <p:spPr>
          <a:xfrm>
            <a:off x="2389875" y="1106600"/>
            <a:ext cx="6932700" cy="923400"/>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4800" b="1">
                <a:solidFill>
                  <a:schemeClr val="lt1"/>
                </a:solidFill>
                <a:latin typeface="Helvetica Neue"/>
                <a:ea typeface="Helvetica Neue"/>
                <a:cs typeface="Helvetica Neue"/>
                <a:sym typeface="Helvetica Neue"/>
              </a:rPr>
              <a:t>Aims for today</a:t>
            </a:r>
            <a:endParaRPr sz="2200">
              <a:solidFill>
                <a:schemeClr val="lt1"/>
              </a:solidFill>
              <a:latin typeface="Helvetica Neue"/>
              <a:ea typeface="Helvetica Neue"/>
              <a:cs typeface="Helvetica Neue"/>
              <a:sym typeface="Helvetica Neue"/>
            </a:endParaRPr>
          </a:p>
        </p:txBody>
      </p:sp>
      <p:sp>
        <p:nvSpPr>
          <p:cNvPr id="107" name="Google Shape;107;g116deec451b_0_68"/>
          <p:cNvSpPr txBox="1"/>
          <p:nvPr/>
        </p:nvSpPr>
        <p:spPr>
          <a:xfrm>
            <a:off x="2247900" y="2307300"/>
            <a:ext cx="7020000" cy="2554515"/>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Clr>
                <a:schemeClr val="dk1"/>
              </a:buClr>
              <a:buSzPts val="2200"/>
              <a:buFont typeface="Calibri"/>
              <a:buChar char="➔"/>
            </a:pPr>
            <a:r>
              <a:rPr lang="en-AU" sz="2200" dirty="0">
                <a:solidFill>
                  <a:schemeClr val="dk1"/>
                </a:solidFill>
                <a:latin typeface="Calibri"/>
                <a:ea typeface="Calibri"/>
                <a:cs typeface="Calibri"/>
                <a:sym typeface="Calibri"/>
              </a:rPr>
              <a:t>Get to know one another</a:t>
            </a:r>
            <a:endParaRPr sz="2200" dirty="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en-AU" sz="2200" dirty="0">
                <a:solidFill>
                  <a:schemeClr val="dk1"/>
                </a:solidFill>
                <a:latin typeface="Calibri"/>
                <a:ea typeface="Calibri"/>
                <a:cs typeface="Calibri"/>
                <a:sym typeface="Calibri"/>
              </a:rPr>
              <a:t>Introduction to research methods used in youth research</a:t>
            </a:r>
            <a:endParaRPr sz="2200" dirty="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en-AU" sz="2200" dirty="0">
                <a:solidFill>
                  <a:schemeClr val="dk1"/>
                </a:solidFill>
                <a:latin typeface="Calibri"/>
                <a:ea typeface="Calibri"/>
                <a:cs typeface="Calibri"/>
                <a:sym typeface="Calibri"/>
              </a:rPr>
              <a:t>Learn about the research projects</a:t>
            </a:r>
            <a:endParaRPr sz="2200" dirty="0">
              <a:solidFill>
                <a:schemeClr val="dk1"/>
              </a:solidFill>
              <a:latin typeface="Calibri"/>
              <a:ea typeface="Calibri"/>
              <a:cs typeface="Calibri"/>
              <a:sym typeface="Calibri"/>
            </a:endParaRPr>
          </a:p>
          <a:p>
            <a:pPr marL="457200" lvl="0" indent="-368300" algn="l" rtl="0">
              <a:spcBef>
                <a:spcPts val="0"/>
              </a:spcBef>
              <a:spcAft>
                <a:spcPts val="0"/>
              </a:spcAft>
              <a:buClr>
                <a:schemeClr val="dk1"/>
              </a:buClr>
              <a:buSzPts val="2200"/>
              <a:buFont typeface="Calibri"/>
              <a:buChar char="➔"/>
            </a:pPr>
            <a:r>
              <a:rPr lang="en-AU" sz="2200" dirty="0">
                <a:solidFill>
                  <a:schemeClr val="dk1"/>
                </a:solidFill>
                <a:latin typeface="Calibri"/>
                <a:ea typeface="Calibri"/>
                <a:cs typeface="Calibri"/>
                <a:sym typeface="Calibri"/>
              </a:rPr>
              <a:t>Develop foundational research skills in research methods and ethics </a:t>
            </a:r>
          </a:p>
          <a:p>
            <a:pPr marL="457200" lvl="0" indent="-368300" algn="l" rtl="0">
              <a:spcBef>
                <a:spcPts val="0"/>
              </a:spcBef>
              <a:spcAft>
                <a:spcPts val="0"/>
              </a:spcAft>
              <a:buClr>
                <a:schemeClr val="dk1"/>
              </a:buClr>
              <a:buSzPts val="2200"/>
              <a:buFont typeface="Calibri"/>
              <a:buChar char="➔"/>
            </a:pPr>
            <a:r>
              <a:rPr lang="en-AU" sz="2200" dirty="0">
                <a:solidFill>
                  <a:schemeClr val="dk1"/>
                </a:solidFill>
                <a:latin typeface="Calibri"/>
                <a:ea typeface="Calibri"/>
                <a:cs typeface="Calibri"/>
                <a:sym typeface="Calibri"/>
              </a:rPr>
              <a:t>Tips on project management</a:t>
            </a:r>
            <a:endParaRPr sz="2200" dirty="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11473219d5e_0_6"/>
          <p:cNvSpPr txBox="1"/>
          <p:nvPr/>
        </p:nvSpPr>
        <p:spPr>
          <a:xfrm>
            <a:off x="2216425" y="1460125"/>
            <a:ext cx="8079600" cy="1231500"/>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3400" b="1" dirty="0">
                <a:solidFill>
                  <a:schemeClr val="lt1"/>
                </a:solidFill>
                <a:latin typeface="Helvetica Neue"/>
                <a:ea typeface="Helvetica Neue"/>
                <a:cs typeface="Helvetica Neue"/>
                <a:sym typeface="Helvetica Neue"/>
              </a:rPr>
              <a:t>Activity: Exploring ethical dilemmas in research projects</a:t>
            </a:r>
            <a:endParaRPr sz="800" dirty="0">
              <a:solidFill>
                <a:schemeClr val="lt1"/>
              </a:solidFill>
              <a:latin typeface="Helvetica Neue"/>
              <a:ea typeface="Helvetica Neue"/>
              <a:cs typeface="Helvetica Neue"/>
              <a:sym typeface="Helvetica Neue"/>
            </a:endParaRPr>
          </a:p>
        </p:txBody>
      </p:sp>
      <p:sp>
        <p:nvSpPr>
          <p:cNvPr id="317" name="Google Shape;317;g11473219d5e_0_6"/>
          <p:cNvSpPr txBox="1"/>
          <p:nvPr/>
        </p:nvSpPr>
        <p:spPr>
          <a:xfrm>
            <a:off x="2163450" y="3042175"/>
            <a:ext cx="7988700" cy="24012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SzPts val="2400"/>
              <a:buFont typeface="Calibri"/>
              <a:buAutoNum type="arabicPeriod"/>
            </a:pPr>
            <a:r>
              <a:rPr lang="en-AU" sz="2400">
                <a:latin typeface="Calibri"/>
                <a:ea typeface="Calibri"/>
                <a:cs typeface="Calibri"/>
                <a:sym typeface="Calibri"/>
              </a:rPr>
              <a:t>Choose one of the research projects and head to that station</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AU" sz="2400">
                <a:latin typeface="Calibri"/>
                <a:ea typeface="Calibri"/>
                <a:cs typeface="Calibri"/>
                <a:sym typeface="Calibri"/>
              </a:rPr>
              <a:t>Discuss in your group</a:t>
            </a:r>
            <a:endParaRPr sz="2400">
              <a:latin typeface="Calibri"/>
              <a:ea typeface="Calibri"/>
              <a:cs typeface="Calibri"/>
              <a:sym typeface="Calibri"/>
            </a:endParaRPr>
          </a:p>
          <a:p>
            <a:pPr marL="914400" lvl="1" indent="-381000" algn="l" rtl="0">
              <a:spcBef>
                <a:spcPts val="0"/>
              </a:spcBef>
              <a:spcAft>
                <a:spcPts val="0"/>
              </a:spcAft>
              <a:buSzPts val="2400"/>
              <a:buFont typeface="Calibri"/>
              <a:buAutoNum type="alphaLcPeriod"/>
            </a:pPr>
            <a:r>
              <a:rPr lang="en-AU" sz="2400">
                <a:latin typeface="Calibri"/>
                <a:ea typeface="Calibri"/>
                <a:cs typeface="Calibri"/>
                <a:sym typeface="Calibri"/>
              </a:rPr>
              <a:t>What are the potential ethical challenges or questions?</a:t>
            </a:r>
            <a:endParaRPr sz="2400">
              <a:latin typeface="Calibri"/>
              <a:ea typeface="Calibri"/>
              <a:cs typeface="Calibri"/>
              <a:sym typeface="Calibri"/>
            </a:endParaRPr>
          </a:p>
          <a:p>
            <a:pPr marL="914400" lvl="1" indent="-381000" algn="l" rtl="0">
              <a:spcBef>
                <a:spcPts val="0"/>
              </a:spcBef>
              <a:spcAft>
                <a:spcPts val="0"/>
              </a:spcAft>
              <a:buSzPts val="2400"/>
              <a:buFont typeface="Calibri"/>
              <a:buAutoNum type="alphaLcPeriod"/>
            </a:pPr>
            <a:r>
              <a:rPr lang="en-AU" sz="2400">
                <a:latin typeface="Calibri"/>
                <a:ea typeface="Calibri"/>
                <a:cs typeface="Calibri"/>
                <a:sym typeface="Calibri"/>
              </a:rPr>
              <a:t>How could these be addressed/mitigated?</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AU" sz="2400">
                <a:latin typeface="Calibri"/>
                <a:ea typeface="Calibri"/>
                <a:cs typeface="Calibri"/>
                <a:sym typeface="Calibri"/>
              </a:rPr>
              <a:t>One person in the group to shareback to the whole group</a:t>
            </a:r>
            <a:endParaRPr sz="2400">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116deec451b_0_54"/>
          <p:cNvSpPr txBox="1"/>
          <p:nvPr/>
        </p:nvSpPr>
        <p:spPr>
          <a:xfrm>
            <a:off x="4460550" y="3086850"/>
            <a:ext cx="3270900" cy="861900"/>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4400" b="1">
                <a:solidFill>
                  <a:schemeClr val="lt1"/>
                </a:solidFill>
                <a:latin typeface="Helvetica Neue"/>
                <a:ea typeface="Helvetica Neue"/>
                <a:cs typeface="Helvetica Neue"/>
                <a:sym typeface="Helvetica Neue"/>
              </a:rPr>
              <a:t>Debrief</a:t>
            </a:r>
            <a:endParaRPr sz="1800">
              <a:solidFill>
                <a:schemeClr val="lt1"/>
              </a:solidFill>
              <a:latin typeface="Helvetica Neue"/>
              <a:ea typeface="Helvetica Neue"/>
              <a:cs typeface="Helvetica Neue"/>
              <a:sym typeface="Helvetica Neue"/>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11473219d5e_0_13"/>
          <p:cNvSpPr txBox="1"/>
          <p:nvPr/>
        </p:nvSpPr>
        <p:spPr>
          <a:xfrm>
            <a:off x="4503750" y="1553125"/>
            <a:ext cx="3270900" cy="861900"/>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4400" b="1">
                <a:solidFill>
                  <a:schemeClr val="lt1"/>
                </a:solidFill>
                <a:latin typeface="Helvetica Neue"/>
                <a:ea typeface="Helvetica Neue"/>
                <a:cs typeface="Helvetica Neue"/>
                <a:sym typeface="Helvetica Neue"/>
              </a:rPr>
              <a:t>Break</a:t>
            </a:r>
            <a:endParaRPr sz="1800">
              <a:solidFill>
                <a:schemeClr val="lt1"/>
              </a:solidFill>
              <a:latin typeface="Helvetica Neue"/>
              <a:ea typeface="Helvetica Neue"/>
              <a:cs typeface="Helvetica Neue"/>
              <a:sym typeface="Helvetica Neue"/>
            </a:endParaRPr>
          </a:p>
        </p:txBody>
      </p:sp>
      <p:pic>
        <p:nvPicPr>
          <p:cNvPr id="334" name="Google Shape;334;g11473219d5e_0_13"/>
          <p:cNvPicPr preferRelativeResize="0"/>
          <p:nvPr/>
        </p:nvPicPr>
        <p:blipFill>
          <a:blip r:embed="rId3">
            <a:alphaModFix/>
          </a:blip>
          <a:stretch>
            <a:fillRect/>
          </a:stretch>
        </p:blipFill>
        <p:spPr>
          <a:xfrm>
            <a:off x="4503825" y="2948425"/>
            <a:ext cx="3271001" cy="27258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11473219d5e_0_25"/>
          <p:cNvSpPr txBox="1"/>
          <p:nvPr/>
        </p:nvSpPr>
        <p:spPr>
          <a:xfrm>
            <a:off x="2404488" y="2989125"/>
            <a:ext cx="7383000" cy="738900"/>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3600" b="1">
                <a:solidFill>
                  <a:schemeClr val="lt1"/>
                </a:solidFill>
                <a:latin typeface="Helvetica Neue"/>
                <a:ea typeface="Helvetica Neue"/>
                <a:cs typeface="Helvetica Neue"/>
                <a:sym typeface="Helvetica Neue"/>
              </a:rPr>
              <a:t>Energiser!</a:t>
            </a:r>
            <a:endParaRPr sz="1000">
              <a:solidFill>
                <a:schemeClr val="lt1"/>
              </a:solidFill>
              <a:latin typeface="Helvetica Neue"/>
              <a:ea typeface="Helvetica Neue"/>
              <a:cs typeface="Helvetica Neue"/>
              <a:sym typeface="Helvetica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11473219d5e_0_179"/>
          <p:cNvSpPr txBox="1"/>
          <p:nvPr/>
        </p:nvSpPr>
        <p:spPr>
          <a:xfrm>
            <a:off x="2404488" y="1457825"/>
            <a:ext cx="7383000" cy="1293000"/>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3600" b="1">
                <a:solidFill>
                  <a:schemeClr val="lt1"/>
                </a:solidFill>
                <a:latin typeface="Helvetica Neue"/>
                <a:ea typeface="Helvetica Neue"/>
                <a:cs typeface="Helvetica Neue"/>
                <a:sym typeface="Helvetica Neue"/>
              </a:rPr>
              <a:t>Introduction to Power and Privilege</a:t>
            </a:r>
            <a:endParaRPr sz="1000">
              <a:solidFill>
                <a:schemeClr val="lt1"/>
              </a:solidFill>
              <a:latin typeface="Helvetica Neue"/>
              <a:ea typeface="Helvetica Neue"/>
              <a:cs typeface="Helvetica Neue"/>
              <a:sym typeface="Helvetica Neue"/>
            </a:endParaRPr>
          </a:p>
        </p:txBody>
      </p:sp>
      <p:sp>
        <p:nvSpPr>
          <p:cNvPr id="345" name="Google Shape;345;g11473219d5e_0_179"/>
          <p:cNvSpPr txBox="1"/>
          <p:nvPr/>
        </p:nvSpPr>
        <p:spPr>
          <a:xfrm>
            <a:off x="2404500" y="3033875"/>
            <a:ext cx="7383000" cy="349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2300" b="1">
                <a:latin typeface="Calibri"/>
                <a:ea typeface="Calibri"/>
                <a:cs typeface="Calibri"/>
                <a:sym typeface="Calibri"/>
              </a:rPr>
              <a:t>Aims of this session:</a:t>
            </a:r>
            <a:endParaRPr sz="2300" b="1">
              <a:latin typeface="Calibri"/>
              <a:ea typeface="Calibri"/>
              <a:cs typeface="Calibri"/>
              <a:sym typeface="Calibri"/>
            </a:endParaRPr>
          </a:p>
          <a:p>
            <a:pPr marL="457200" lvl="0" indent="-406400" algn="l" rtl="0">
              <a:spcBef>
                <a:spcPts val="0"/>
              </a:spcBef>
              <a:spcAft>
                <a:spcPts val="0"/>
              </a:spcAft>
              <a:buClr>
                <a:schemeClr val="dk1"/>
              </a:buClr>
              <a:buSzPts val="2800"/>
              <a:buChar char="➔"/>
            </a:pPr>
            <a:r>
              <a:rPr lang="en-AU" sz="2100">
                <a:solidFill>
                  <a:schemeClr val="dk1"/>
                </a:solidFill>
                <a:latin typeface="Calibri"/>
                <a:ea typeface="Calibri"/>
                <a:cs typeface="Calibri"/>
                <a:sym typeface="Calibri"/>
              </a:rPr>
              <a:t>Define power and privilege</a:t>
            </a:r>
            <a:endParaRPr sz="210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en-AU" sz="2100">
                <a:solidFill>
                  <a:schemeClr val="dk1"/>
                </a:solidFill>
                <a:latin typeface="Calibri"/>
                <a:ea typeface="Calibri"/>
                <a:cs typeface="Calibri"/>
                <a:sym typeface="Calibri"/>
              </a:rPr>
              <a:t>Where do/don’t you hold power/privilege?</a:t>
            </a:r>
            <a:endParaRPr sz="210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en-AU" sz="2100">
                <a:solidFill>
                  <a:schemeClr val="dk1"/>
                </a:solidFill>
                <a:latin typeface="Calibri"/>
                <a:ea typeface="Calibri"/>
                <a:cs typeface="Calibri"/>
                <a:sym typeface="Calibri"/>
              </a:rPr>
              <a:t>Exploring power and privilege through photo-analysis</a:t>
            </a:r>
            <a:endParaRPr sz="2100">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Char char="➔"/>
            </a:pPr>
            <a:r>
              <a:rPr lang="en-AU" sz="2100">
                <a:solidFill>
                  <a:schemeClr val="dk1"/>
                </a:solidFill>
                <a:latin typeface="Calibri"/>
                <a:ea typeface="Calibri"/>
                <a:cs typeface="Calibri"/>
                <a:sym typeface="Calibri"/>
              </a:rPr>
              <a:t>Think about power dynamics in relation to different stages of research</a:t>
            </a:r>
            <a:endParaRPr sz="2100">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Char char="➔"/>
            </a:pPr>
            <a:r>
              <a:rPr lang="en-AU" sz="2100">
                <a:solidFill>
                  <a:schemeClr val="dk1"/>
                </a:solidFill>
                <a:latin typeface="Calibri"/>
                <a:ea typeface="Calibri"/>
                <a:cs typeface="Calibri"/>
                <a:sym typeface="Calibri"/>
              </a:rPr>
              <a:t>Consider how to work productively with power dynamics in research</a:t>
            </a:r>
            <a:endParaRPr sz="210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11473219d5e_0_44"/>
          <p:cNvSpPr/>
          <p:nvPr/>
        </p:nvSpPr>
        <p:spPr>
          <a:xfrm>
            <a:off x="2214450" y="2580675"/>
            <a:ext cx="7935900" cy="38463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AU" sz="2800">
                <a:solidFill>
                  <a:schemeClr val="dk1"/>
                </a:solidFill>
                <a:latin typeface="Calibri"/>
                <a:ea typeface="Calibri"/>
                <a:cs typeface="Calibri"/>
                <a:sym typeface="Calibri"/>
              </a:rPr>
              <a:t>Power is</a:t>
            </a:r>
            <a:r>
              <a:rPr lang="en-AU" sz="2800" i="1">
                <a:solidFill>
                  <a:schemeClr val="dk1"/>
                </a:solidFill>
                <a:latin typeface="Calibri"/>
                <a:ea typeface="Calibri"/>
                <a:cs typeface="Calibri"/>
                <a:sym typeface="Calibri"/>
              </a:rPr>
              <a:t> “the </a:t>
            </a:r>
            <a:r>
              <a:rPr lang="en-AU" sz="2800" b="1" i="1">
                <a:solidFill>
                  <a:schemeClr val="dk1"/>
                </a:solidFill>
                <a:latin typeface="Calibri"/>
                <a:ea typeface="Calibri"/>
                <a:cs typeface="Calibri"/>
                <a:sym typeface="Calibri"/>
              </a:rPr>
              <a:t>ability or capacity</a:t>
            </a:r>
            <a:r>
              <a:rPr lang="en-AU" sz="2800" i="1">
                <a:solidFill>
                  <a:schemeClr val="dk1"/>
                </a:solidFill>
                <a:latin typeface="Calibri"/>
                <a:ea typeface="Calibri"/>
                <a:cs typeface="Calibri"/>
                <a:sym typeface="Calibri"/>
              </a:rPr>
              <a:t> to do or act in a certain way.” </a:t>
            </a:r>
            <a:endParaRPr sz="2800" b="1">
              <a:solidFill>
                <a:schemeClr val="dk1"/>
              </a:solidFill>
              <a:latin typeface="Calibri"/>
              <a:ea typeface="Calibri"/>
              <a:cs typeface="Calibri"/>
              <a:sym typeface="Calibri"/>
            </a:endParaRPr>
          </a:p>
          <a:p>
            <a:pPr marL="0" marR="0" lvl="0" indent="0" algn="l" rtl="0">
              <a:spcBef>
                <a:spcPts val="0"/>
              </a:spcBef>
              <a:spcAft>
                <a:spcPts val="0"/>
              </a:spcAft>
              <a:buNone/>
            </a:pPr>
            <a:r>
              <a:rPr lang="en-AU" sz="1600" i="1">
                <a:solidFill>
                  <a:srgbClr val="000000"/>
                </a:solidFill>
                <a:latin typeface="Helvetica Neue"/>
                <a:ea typeface="Helvetica Neue"/>
                <a:cs typeface="Helvetica Neue"/>
                <a:sym typeface="Helvetica Neue"/>
              </a:rPr>
              <a:t>(</a:t>
            </a:r>
            <a:r>
              <a:rPr lang="en-AU" sz="1600" i="1">
                <a:latin typeface="Helvetica Neue"/>
                <a:ea typeface="Helvetica Neue"/>
                <a:cs typeface="Helvetica Neue"/>
                <a:sym typeface="Helvetica Neue"/>
              </a:rPr>
              <a:t>Oxford Dictionary</a:t>
            </a:r>
            <a:r>
              <a:rPr lang="en-AU" sz="1600" i="1">
                <a:solidFill>
                  <a:srgbClr val="000000"/>
                </a:solidFill>
                <a:latin typeface="Helvetica Neue"/>
                <a:ea typeface="Helvetica Neue"/>
                <a:cs typeface="Helvetica Neue"/>
                <a:sym typeface="Helvetica Neue"/>
              </a:rPr>
              <a:t>)</a:t>
            </a:r>
            <a:endParaRPr sz="1600" i="1">
              <a:solidFill>
                <a:srgbClr val="000000"/>
              </a:solidFill>
              <a:latin typeface="Helvetica Neue"/>
              <a:ea typeface="Helvetica Neue"/>
              <a:cs typeface="Helvetica Neue"/>
              <a:sym typeface="Helvetica Neue"/>
            </a:endParaRPr>
          </a:p>
          <a:p>
            <a:pPr marL="0" marR="0" lvl="0" indent="0" algn="l" rtl="0">
              <a:spcBef>
                <a:spcPts val="0"/>
              </a:spcBef>
              <a:spcAft>
                <a:spcPts val="0"/>
              </a:spcAft>
              <a:buNone/>
            </a:pPr>
            <a:endParaRPr sz="1600" i="1">
              <a:latin typeface="Helvetica Neue"/>
              <a:ea typeface="Helvetica Neue"/>
              <a:cs typeface="Helvetica Neue"/>
              <a:sym typeface="Helvetica Neue"/>
            </a:endParaRPr>
          </a:p>
          <a:p>
            <a:pPr marL="0" marR="0" lvl="0" indent="0" algn="l" rtl="0">
              <a:spcBef>
                <a:spcPts val="0"/>
              </a:spcBef>
              <a:spcAft>
                <a:spcPts val="0"/>
              </a:spcAft>
              <a:buNone/>
            </a:pPr>
            <a:r>
              <a:rPr lang="en-AU" sz="2800">
                <a:solidFill>
                  <a:schemeClr val="dk1"/>
                </a:solidFill>
                <a:latin typeface="Calibri"/>
                <a:ea typeface="Calibri"/>
                <a:cs typeface="Calibri"/>
                <a:sym typeface="Calibri"/>
              </a:rPr>
              <a:t>Privilege is</a:t>
            </a:r>
            <a:r>
              <a:rPr lang="en-AU" sz="2800" i="1">
                <a:solidFill>
                  <a:schemeClr val="dk1"/>
                </a:solidFill>
                <a:latin typeface="Calibri"/>
                <a:ea typeface="Calibri"/>
                <a:cs typeface="Calibri"/>
                <a:sym typeface="Calibri"/>
              </a:rPr>
              <a:t> “a </a:t>
            </a:r>
            <a:r>
              <a:rPr lang="en-AU" sz="2800" b="1" i="1">
                <a:solidFill>
                  <a:schemeClr val="dk1"/>
                </a:solidFill>
                <a:latin typeface="Calibri"/>
                <a:ea typeface="Calibri"/>
                <a:cs typeface="Calibri"/>
                <a:sym typeface="Calibri"/>
              </a:rPr>
              <a:t>special right or advantage</a:t>
            </a:r>
            <a:r>
              <a:rPr lang="en-AU" sz="2800" i="1">
                <a:solidFill>
                  <a:schemeClr val="dk1"/>
                </a:solidFill>
                <a:latin typeface="Calibri"/>
                <a:ea typeface="Calibri"/>
                <a:cs typeface="Calibri"/>
                <a:sym typeface="Calibri"/>
              </a:rPr>
              <a:t> that a particular person or group of people has.”</a:t>
            </a:r>
            <a:endParaRPr sz="2800" i="1">
              <a:solidFill>
                <a:schemeClr val="dk1"/>
              </a:solidFill>
              <a:latin typeface="Calibri"/>
              <a:ea typeface="Calibri"/>
              <a:cs typeface="Calibri"/>
              <a:sym typeface="Calibri"/>
            </a:endParaRPr>
          </a:p>
          <a:p>
            <a:pPr marL="0" marR="0" lvl="0" indent="0" algn="l" rtl="0">
              <a:spcBef>
                <a:spcPts val="0"/>
              </a:spcBef>
              <a:spcAft>
                <a:spcPts val="0"/>
              </a:spcAft>
              <a:buNone/>
            </a:pPr>
            <a:endParaRPr sz="2800" i="1">
              <a:solidFill>
                <a:schemeClr val="dk1"/>
              </a:solidFill>
              <a:latin typeface="Calibri"/>
              <a:ea typeface="Calibri"/>
              <a:cs typeface="Calibri"/>
              <a:sym typeface="Calibri"/>
            </a:endParaRPr>
          </a:p>
          <a:p>
            <a:pPr marL="457200" marR="0" lvl="0" indent="-406400" algn="l" rtl="0">
              <a:spcBef>
                <a:spcPts val="0"/>
              </a:spcBef>
              <a:spcAft>
                <a:spcPts val="0"/>
              </a:spcAft>
              <a:buClr>
                <a:schemeClr val="dk1"/>
              </a:buClr>
              <a:buSzPts val="2800"/>
              <a:buFont typeface="Calibri"/>
              <a:buChar char="➔"/>
            </a:pPr>
            <a:r>
              <a:rPr lang="en-AU" sz="2800">
                <a:solidFill>
                  <a:schemeClr val="dk1"/>
                </a:solidFill>
                <a:latin typeface="Calibri"/>
                <a:ea typeface="Calibri"/>
                <a:cs typeface="Calibri"/>
                <a:sym typeface="Calibri"/>
              </a:rPr>
              <a:t>What would you add to these definitions?</a:t>
            </a:r>
            <a:endParaRPr sz="2800">
              <a:solidFill>
                <a:schemeClr val="dk1"/>
              </a:solidFill>
              <a:latin typeface="Calibri"/>
              <a:ea typeface="Calibri"/>
              <a:cs typeface="Calibri"/>
              <a:sym typeface="Calibri"/>
            </a:endParaRPr>
          </a:p>
          <a:p>
            <a:pPr marL="457200" marR="0" lvl="0" indent="-406400" algn="l" rtl="0">
              <a:spcBef>
                <a:spcPts val="0"/>
              </a:spcBef>
              <a:spcAft>
                <a:spcPts val="0"/>
              </a:spcAft>
              <a:buClr>
                <a:schemeClr val="dk1"/>
              </a:buClr>
              <a:buSzPts val="2800"/>
              <a:buFont typeface="Calibri"/>
              <a:buChar char="➔"/>
            </a:pPr>
            <a:r>
              <a:rPr lang="en-AU" sz="2800">
                <a:solidFill>
                  <a:schemeClr val="dk1"/>
                </a:solidFill>
                <a:latin typeface="Calibri"/>
                <a:ea typeface="Calibri"/>
                <a:cs typeface="Calibri"/>
                <a:sym typeface="Calibri"/>
              </a:rPr>
              <a:t>What comes to mind when you think of power and privilege?</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2800" i="1">
              <a:solidFill>
                <a:schemeClr val="dk1"/>
              </a:solidFill>
              <a:latin typeface="Calibri"/>
              <a:ea typeface="Calibri"/>
              <a:cs typeface="Calibri"/>
              <a:sym typeface="Calibri"/>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352" name="Google Shape;352;g11473219d5e_0_44"/>
          <p:cNvSpPr txBox="1"/>
          <p:nvPr/>
        </p:nvSpPr>
        <p:spPr>
          <a:xfrm>
            <a:off x="2269256" y="1429225"/>
            <a:ext cx="7881000" cy="738900"/>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600" b="1">
                <a:solidFill>
                  <a:schemeClr val="lt1"/>
                </a:solidFill>
                <a:latin typeface="Helvetica Neue"/>
                <a:ea typeface="Helvetica Neue"/>
                <a:cs typeface="Helvetica Neue"/>
                <a:sym typeface="Helvetica Neue"/>
              </a:rPr>
              <a:t>A definition</a:t>
            </a:r>
            <a:endParaRPr sz="1000">
              <a:solidFill>
                <a:schemeClr val="lt1"/>
              </a:solidFill>
              <a:latin typeface="Helvetica Neue"/>
              <a:ea typeface="Helvetica Neue"/>
              <a:cs typeface="Helvetica Neue"/>
              <a:sym typeface="Helvetica Neue"/>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1184e6a3fc4_0_0"/>
          <p:cNvSpPr txBox="1"/>
          <p:nvPr/>
        </p:nvSpPr>
        <p:spPr>
          <a:xfrm>
            <a:off x="2386821" y="3205774"/>
            <a:ext cx="7881000" cy="738900"/>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3600" b="1" dirty="0">
                <a:solidFill>
                  <a:schemeClr val="lt1"/>
                </a:solidFill>
                <a:latin typeface="Helvetica Neue"/>
                <a:ea typeface="Helvetica Neue"/>
                <a:cs typeface="Helvetica Neue"/>
                <a:sym typeface="Helvetica Neue"/>
              </a:rPr>
              <a:t>Privilege Walk Activity</a:t>
            </a:r>
            <a:endParaRPr sz="1000" dirty="0">
              <a:solidFill>
                <a:schemeClr val="lt1"/>
              </a:solidFill>
              <a:latin typeface="Helvetica Neue"/>
              <a:ea typeface="Helvetica Neue"/>
              <a:cs typeface="Helvetica Neue"/>
              <a:sym typeface="Helvetica Neue"/>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g11473219d5e_0_53"/>
          <p:cNvPicPr preferRelativeResize="0"/>
          <p:nvPr/>
        </p:nvPicPr>
        <p:blipFill>
          <a:blip r:embed="rId3">
            <a:alphaModFix/>
          </a:blip>
          <a:stretch>
            <a:fillRect/>
          </a:stretch>
        </p:blipFill>
        <p:spPr>
          <a:xfrm>
            <a:off x="3530375" y="368913"/>
            <a:ext cx="6378125" cy="6378125"/>
          </a:xfrm>
          <a:prstGeom prst="rect">
            <a:avLst/>
          </a:prstGeom>
          <a:noFill/>
          <a:ln>
            <a:noFill/>
          </a:ln>
        </p:spPr>
      </p:pic>
      <p:sp>
        <p:nvSpPr>
          <p:cNvPr id="364" name="Google Shape;364;g11473219d5e_0_53"/>
          <p:cNvSpPr txBox="1"/>
          <p:nvPr/>
        </p:nvSpPr>
        <p:spPr>
          <a:xfrm>
            <a:off x="377400" y="2450975"/>
            <a:ext cx="3000000" cy="3509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2400" i="1">
                <a:solidFill>
                  <a:schemeClr val="dk1"/>
                </a:solidFill>
                <a:latin typeface="Calibri"/>
                <a:ea typeface="Calibri"/>
                <a:cs typeface="Calibri"/>
                <a:sym typeface="Calibri"/>
              </a:rPr>
              <a:t>What is one context in which you hold </a:t>
            </a:r>
            <a:r>
              <a:rPr lang="en-AU" sz="2400" b="1" i="1">
                <a:solidFill>
                  <a:schemeClr val="dk1"/>
                </a:solidFill>
                <a:latin typeface="Calibri"/>
                <a:ea typeface="Calibri"/>
                <a:cs typeface="Calibri"/>
                <a:sym typeface="Calibri"/>
              </a:rPr>
              <a:t>power</a:t>
            </a:r>
            <a:r>
              <a:rPr lang="en-AU" sz="2400" i="1">
                <a:solidFill>
                  <a:schemeClr val="dk1"/>
                </a:solidFill>
                <a:latin typeface="Calibri"/>
                <a:ea typeface="Calibri"/>
                <a:cs typeface="Calibri"/>
                <a:sym typeface="Calibri"/>
              </a:rPr>
              <a:t>?</a:t>
            </a:r>
            <a:endParaRPr sz="2400" i="1">
              <a:solidFill>
                <a:schemeClr val="dk1"/>
              </a:solidFill>
              <a:latin typeface="Calibri"/>
              <a:ea typeface="Calibri"/>
              <a:cs typeface="Calibri"/>
              <a:sym typeface="Calibri"/>
            </a:endParaRPr>
          </a:p>
          <a:p>
            <a:pPr marL="0" lvl="0" indent="0" algn="l" rtl="0">
              <a:spcBef>
                <a:spcPts val="0"/>
              </a:spcBef>
              <a:spcAft>
                <a:spcPts val="0"/>
              </a:spcAft>
              <a:buNone/>
            </a:pPr>
            <a:endParaRPr sz="2400" i="1">
              <a:solidFill>
                <a:schemeClr val="dk1"/>
              </a:solidFill>
              <a:latin typeface="Calibri"/>
              <a:ea typeface="Calibri"/>
              <a:cs typeface="Calibri"/>
              <a:sym typeface="Calibri"/>
            </a:endParaRPr>
          </a:p>
          <a:p>
            <a:pPr marL="0" lvl="0" indent="0" algn="l" rtl="0">
              <a:spcBef>
                <a:spcPts val="0"/>
              </a:spcBef>
              <a:spcAft>
                <a:spcPts val="0"/>
              </a:spcAft>
              <a:buNone/>
            </a:pPr>
            <a:r>
              <a:rPr lang="en-AU" sz="2400" i="1">
                <a:solidFill>
                  <a:schemeClr val="dk1"/>
                </a:solidFill>
                <a:latin typeface="Calibri"/>
                <a:ea typeface="Calibri"/>
                <a:cs typeface="Calibri"/>
                <a:sym typeface="Calibri"/>
              </a:rPr>
              <a:t>What is one context in which you hold </a:t>
            </a:r>
            <a:r>
              <a:rPr lang="en-AU" sz="2400" b="1" i="1">
                <a:solidFill>
                  <a:schemeClr val="dk1"/>
                </a:solidFill>
                <a:latin typeface="Calibri"/>
                <a:ea typeface="Calibri"/>
                <a:cs typeface="Calibri"/>
                <a:sym typeface="Calibri"/>
              </a:rPr>
              <a:t>privilege</a:t>
            </a:r>
            <a:r>
              <a:rPr lang="en-AU" sz="2400" i="1">
                <a:solidFill>
                  <a:schemeClr val="dk1"/>
                </a:solidFill>
                <a:latin typeface="Calibri"/>
                <a:ea typeface="Calibri"/>
                <a:cs typeface="Calibri"/>
                <a:sym typeface="Calibri"/>
              </a:rPr>
              <a:t>?</a:t>
            </a:r>
            <a:endParaRPr sz="2400" i="1">
              <a:solidFill>
                <a:schemeClr val="dk1"/>
              </a:solidFill>
              <a:latin typeface="Calibri"/>
              <a:ea typeface="Calibri"/>
              <a:cs typeface="Calibri"/>
              <a:sym typeface="Calibri"/>
            </a:endParaRPr>
          </a:p>
          <a:p>
            <a:pPr marL="0" lvl="0" indent="0" algn="l" rtl="0">
              <a:spcBef>
                <a:spcPts val="0"/>
              </a:spcBef>
              <a:spcAft>
                <a:spcPts val="0"/>
              </a:spcAft>
              <a:buNone/>
            </a:pPr>
            <a:endParaRPr sz="2400" i="1">
              <a:solidFill>
                <a:schemeClr val="dk1"/>
              </a:solidFill>
              <a:latin typeface="Calibri"/>
              <a:ea typeface="Calibri"/>
              <a:cs typeface="Calibri"/>
              <a:sym typeface="Calibri"/>
            </a:endParaRPr>
          </a:p>
          <a:p>
            <a:pPr marL="0" lvl="0" indent="0" algn="l" rtl="0">
              <a:spcBef>
                <a:spcPts val="0"/>
              </a:spcBef>
              <a:spcAft>
                <a:spcPts val="0"/>
              </a:spcAft>
              <a:buNone/>
            </a:pPr>
            <a:r>
              <a:rPr lang="en-AU" sz="2400" i="1">
                <a:solidFill>
                  <a:schemeClr val="dk1"/>
                </a:solidFill>
                <a:latin typeface="Calibri"/>
                <a:ea typeface="Calibri"/>
                <a:cs typeface="Calibri"/>
                <a:sym typeface="Calibri"/>
              </a:rPr>
              <a:t>Where would you not?</a:t>
            </a:r>
            <a:endParaRPr sz="2400" i="1">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11473219d5e_0_63"/>
          <p:cNvSpPr txBox="1"/>
          <p:nvPr/>
        </p:nvSpPr>
        <p:spPr>
          <a:xfrm>
            <a:off x="2216425" y="1460125"/>
            <a:ext cx="8079600" cy="1231500"/>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3400" b="1">
                <a:solidFill>
                  <a:schemeClr val="lt1"/>
                </a:solidFill>
                <a:latin typeface="Helvetica Neue"/>
                <a:ea typeface="Helvetica Neue"/>
                <a:cs typeface="Helvetica Neue"/>
                <a:sym typeface="Helvetica Neue"/>
              </a:rPr>
              <a:t>Activity: Exploring power and privilege through photo analysis</a:t>
            </a:r>
            <a:endParaRPr sz="800">
              <a:solidFill>
                <a:schemeClr val="lt1"/>
              </a:solidFill>
              <a:latin typeface="Helvetica Neue"/>
              <a:ea typeface="Helvetica Neue"/>
              <a:cs typeface="Helvetica Neue"/>
              <a:sym typeface="Helvetica Neue"/>
            </a:endParaRPr>
          </a:p>
        </p:txBody>
      </p:sp>
      <p:sp>
        <p:nvSpPr>
          <p:cNvPr id="370" name="Google Shape;370;g11473219d5e_0_63"/>
          <p:cNvSpPr txBox="1"/>
          <p:nvPr/>
        </p:nvSpPr>
        <p:spPr>
          <a:xfrm>
            <a:off x="2216425" y="2812475"/>
            <a:ext cx="7582200" cy="31401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SzPts val="2400"/>
              <a:buFont typeface="Calibri"/>
              <a:buAutoNum type="arabicPeriod"/>
            </a:pPr>
            <a:r>
              <a:rPr lang="en-AU" sz="2400">
                <a:latin typeface="Calibri"/>
                <a:ea typeface="Calibri"/>
                <a:cs typeface="Calibri"/>
                <a:sym typeface="Calibri"/>
              </a:rPr>
              <a:t>Split into pairs and consider these questions…</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AU" sz="2400">
                <a:latin typeface="Calibri"/>
                <a:ea typeface="Calibri"/>
                <a:cs typeface="Calibri"/>
                <a:sym typeface="Calibri"/>
              </a:rPr>
              <a:t>How is power expressed in your image?</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AU" sz="2400">
                <a:latin typeface="Calibri"/>
                <a:ea typeface="Calibri"/>
                <a:cs typeface="Calibri"/>
                <a:sym typeface="Calibri"/>
              </a:rPr>
              <a:t>Thinking about the different people in your image, what does power and privilege look like from their perspective?</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AU" sz="2400">
                <a:latin typeface="Calibri"/>
                <a:ea typeface="Calibri"/>
                <a:cs typeface="Calibri"/>
                <a:sym typeface="Calibri"/>
              </a:rPr>
              <a:t>What symbols of power are at play in your image?</a:t>
            </a:r>
            <a:endParaRPr sz="2400">
              <a:latin typeface="Calibri"/>
              <a:ea typeface="Calibri"/>
              <a:cs typeface="Calibri"/>
              <a:sym typeface="Calibri"/>
            </a:endParaRPr>
          </a:p>
          <a:p>
            <a:pPr marL="457200" lvl="0" indent="-381000" algn="l" rtl="0">
              <a:spcBef>
                <a:spcPts val="0"/>
              </a:spcBef>
              <a:spcAft>
                <a:spcPts val="0"/>
              </a:spcAft>
              <a:buSzPts val="2400"/>
              <a:buFont typeface="Calibri"/>
              <a:buAutoNum type="arabicPeriod"/>
            </a:pPr>
            <a:r>
              <a:rPr lang="en-AU" sz="2400">
                <a:latin typeface="Calibri"/>
                <a:ea typeface="Calibri"/>
                <a:cs typeface="Calibri"/>
                <a:sym typeface="Calibri"/>
              </a:rPr>
              <a:t>How does the composition/framing of your image help to construct ideas about power?</a:t>
            </a:r>
            <a:endParaRPr sz="2400">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5" name="Google Shape;375;p39"/>
          <p:cNvPicPr preferRelativeResize="0"/>
          <p:nvPr/>
        </p:nvPicPr>
        <p:blipFill>
          <a:blip r:embed="rId3">
            <a:alphaModFix/>
          </a:blip>
          <a:stretch>
            <a:fillRect/>
          </a:stretch>
        </p:blipFill>
        <p:spPr>
          <a:xfrm>
            <a:off x="292150" y="173875"/>
            <a:ext cx="5011700" cy="3341125"/>
          </a:xfrm>
          <a:prstGeom prst="rect">
            <a:avLst/>
          </a:prstGeom>
          <a:noFill/>
          <a:ln>
            <a:noFill/>
          </a:ln>
        </p:spPr>
      </p:pic>
      <p:pic>
        <p:nvPicPr>
          <p:cNvPr id="376" name="Google Shape;376;p39"/>
          <p:cNvPicPr preferRelativeResize="0"/>
          <p:nvPr/>
        </p:nvPicPr>
        <p:blipFill>
          <a:blip r:embed="rId4">
            <a:alphaModFix/>
          </a:blip>
          <a:stretch>
            <a:fillRect/>
          </a:stretch>
        </p:blipFill>
        <p:spPr>
          <a:xfrm>
            <a:off x="5720500" y="173875"/>
            <a:ext cx="5011700" cy="3341141"/>
          </a:xfrm>
          <a:prstGeom prst="rect">
            <a:avLst/>
          </a:prstGeom>
          <a:noFill/>
          <a:ln>
            <a:noFill/>
          </a:ln>
        </p:spPr>
      </p:pic>
      <p:pic>
        <p:nvPicPr>
          <p:cNvPr id="377" name="Google Shape;377;p39"/>
          <p:cNvPicPr preferRelativeResize="0"/>
          <p:nvPr/>
        </p:nvPicPr>
        <p:blipFill>
          <a:blip r:embed="rId5">
            <a:alphaModFix/>
          </a:blip>
          <a:stretch>
            <a:fillRect/>
          </a:stretch>
        </p:blipFill>
        <p:spPr>
          <a:xfrm>
            <a:off x="2886750" y="3608775"/>
            <a:ext cx="5206202" cy="3184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
          <p:cNvSpPr txBox="1"/>
          <p:nvPr/>
        </p:nvSpPr>
        <p:spPr>
          <a:xfrm>
            <a:off x="2389875" y="1106600"/>
            <a:ext cx="6807000" cy="923400"/>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4800" b="1" dirty="0">
                <a:solidFill>
                  <a:schemeClr val="lt1"/>
                </a:solidFill>
                <a:latin typeface="Helvetica Neue"/>
                <a:ea typeface="Helvetica Neue"/>
                <a:cs typeface="Helvetica Neue"/>
                <a:sym typeface="Helvetica Neue"/>
              </a:rPr>
              <a:t>Agenda</a:t>
            </a:r>
            <a:endParaRPr sz="2200" dirty="0">
              <a:solidFill>
                <a:schemeClr val="lt1"/>
              </a:solidFill>
              <a:latin typeface="Helvetica Neue"/>
              <a:ea typeface="Helvetica Neue"/>
              <a:cs typeface="Helvetica Neue"/>
              <a:sym typeface="Helvetica Neue"/>
            </a:endParaRPr>
          </a:p>
        </p:txBody>
      </p:sp>
      <p:sp>
        <p:nvSpPr>
          <p:cNvPr id="113" name="Google Shape;113;p2"/>
          <p:cNvSpPr txBox="1"/>
          <p:nvPr/>
        </p:nvSpPr>
        <p:spPr>
          <a:xfrm>
            <a:off x="2247900" y="2307300"/>
            <a:ext cx="7692000" cy="357017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2200" dirty="0">
                <a:solidFill>
                  <a:schemeClr val="accent5"/>
                </a:solidFill>
                <a:latin typeface="Calibri"/>
                <a:ea typeface="Calibri"/>
                <a:cs typeface="Calibri"/>
                <a:sym typeface="Calibri"/>
              </a:rPr>
              <a:t>10.00 - 10.25:</a:t>
            </a:r>
            <a:r>
              <a:rPr lang="en-AU" sz="2200" dirty="0">
                <a:solidFill>
                  <a:schemeClr val="dk1"/>
                </a:solidFill>
                <a:latin typeface="Calibri"/>
                <a:ea typeface="Calibri"/>
                <a:cs typeface="Calibri"/>
                <a:sym typeface="Calibri"/>
              </a:rPr>
              <a:t> Welcome and introductions</a:t>
            </a:r>
            <a:endParaRPr sz="2200" dirty="0">
              <a:solidFill>
                <a:schemeClr val="dk1"/>
              </a:solidFill>
              <a:latin typeface="Calibri"/>
              <a:ea typeface="Calibri"/>
              <a:cs typeface="Calibri"/>
              <a:sym typeface="Calibri"/>
            </a:endParaRPr>
          </a:p>
          <a:p>
            <a:pPr marL="0" lvl="0" indent="0" algn="l" rtl="0">
              <a:spcBef>
                <a:spcPts val="0"/>
              </a:spcBef>
              <a:spcAft>
                <a:spcPts val="0"/>
              </a:spcAft>
              <a:buNone/>
            </a:pPr>
            <a:r>
              <a:rPr lang="en-AU" sz="2200" dirty="0">
                <a:solidFill>
                  <a:schemeClr val="accent5"/>
                </a:solidFill>
                <a:latin typeface="Calibri"/>
                <a:ea typeface="Calibri"/>
                <a:cs typeface="Calibri"/>
                <a:sym typeface="Calibri"/>
              </a:rPr>
              <a:t>10.25 - 10.40: </a:t>
            </a:r>
            <a:r>
              <a:rPr lang="en-AU" sz="2200" dirty="0">
                <a:solidFill>
                  <a:schemeClr val="dk1"/>
                </a:solidFill>
                <a:latin typeface="Calibri"/>
                <a:ea typeface="Calibri"/>
                <a:cs typeface="Calibri"/>
                <a:sym typeface="Calibri"/>
              </a:rPr>
              <a:t>Introduction to Research Project / Partnerships</a:t>
            </a:r>
            <a:endParaRPr sz="2200" dirty="0">
              <a:solidFill>
                <a:schemeClr val="dk1"/>
              </a:solidFill>
              <a:latin typeface="Calibri"/>
              <a:ea typeface="Calibri"/>
              <a:cs typeface="Calibri"/>
              <a:sym typeface="Calibri"/>
            </a:endParaRPr>
          </a:p>
          <a:p>
            <a:pPr marL="0" lvl="0" indent="0" algn="l" rtl="0">
              <a:spcBef>
                <a:spcPts val="0"/>
              </a:spcBef>
              <a:spcAft>
                <a:spcPts val="0"/>
              </a:spcAft>
              <a:buNone/>
            </a:pPr>
            <a:r>
              <a:rPr lang="en-AU" sz="2200" dirty="0">
                <a:solidFill>
                  <a:schemeClr val="accent5"/>
                </a:solidFill>
                <a:latin typeface="Calibri"/>
                <a:ea typeface="Calibri"/>
                <a:cs typeface="Calibri"/>
                <a:sym typeface="Calibri"/>
              </a:rPr>
              <a:t>10.40 - 11.40:</a:t>
            </a:r>
            <a:r>
              <a:rPr lang="en-AU" sz="2200" dirty="0">
                <a:latin typeface="Calibri"/>
                <a:ea typeface="Calibri"/>
                <a:cs typeface="Calibri"/>
                <a:sym typeface="Calibri"/>
              </a:rPr>
              <a:t> Research Approaches &amp; Methods </a:t>
            </a:r>
            <a:endParaRPr sz="2200" dirty="0">
              <a:latin typeface="Calibri"/>
              <a:ea typeface="Calibri"/>
              <a:cs typeface="Calibri"/>
              <a:sym typeface="Calibri"/>
            </a:endParaRPr>
          </a:p>
          <a:p>
            <a:pPr marL="0" lvl="0" indent="0" algn="l" rtl="0">
              <a:spcBef>
                <a:spcPts val="0"/>
              </a:spcBef>
              <a:spcAft>
                <a:spcPts val="0"/>
              </a:spcAft>
              <a:buNone/>
            </a:pPr>
            <a:r>
              <a:rPr lang="en-AU" sz="2200" dirty="0">
                <a:solidFill>
                  <a:schemeClr val="accent5"/>
                </a:solidFill>
                <a:latin typeface="Calibri"/>
                <a:ea typeface="Calibri"/>
                <a:cs typeface="Calibri"/>
                <a:sym typeface="Calibri"/>
              </a:rPr>
              <a:t>11.40 - 12.00:</a:t>
            </a:r>
            <a:r>
              <a:rPr lang="en-AU" sz="2200" i="1" dirty="0">
                <a:solidFill>
                  <a:schemeClr val="accent5"/>
                </a:solidFill>
                <a:latin typeface="Calibri"/>
                <a:ea typeface="Calibri"/>
                <a:cs typeface="Calibri"/>
                <a:sym typeface="Calibri"/>
              </a:rPr>
              <a:t> </a:t>
            </a:r>
            <a:r>
              <a:rPr lang="en-AU" sz="2200" i="1" dirty="0">
                <a:solidFill>
                  <a:srgbClr val="EF4D4D"/>
                </a:solidFill>
                <a:latin typeface="Calibri"/>
                <a:ea typeface="Calibri"/>
                <a:cs typeface="Calibri"/>
                <a:sym typeface="Calibri"/>
              </a:rPr>
              <a:t>Morning tea</a:t>
            </a:r>
            <a:endParaRPr sz="2200" i="1" dirty="0">
              <a:solidFill>
                <a:srgbClr val="EF4D4D"/>
              </a:solidFill>
              <a:latin typeface="Calibri"/>
              <a:ea typeface="Calibri"/>
              <a:cs typeface="Calibri"/>
              <a:sym typeface="Calibri"/>
            </a:endParaRPr>
          </a:p>
          <a:p>
            <a:pPr marL="0" lvl="0" indent="0" algn="l" rtl="0">
              <a:spcBef>
                <a:spcPts val="0"/>
              </a:spcBef>
              <a:spcAft>
                <a:spcPts val="0"/>
              </a:spcAft>
              <a:buNone/>
            </a:pPr>
            <a:r>
              <a:rPr lang="en-AU" sz="2200" dirty="0">
                <a:solidFill>
                  <a:schemeClr val="accent5"/>
                </a:solidFill>
                <a:latin typeface="Calibri"/>
                <a:ea typeface="Calibri"/>
                <a:cs typeface="Calibri"/>
                <a:sym typeface="Calibri"/>
              </a:rPr>
              <a:t>12.00 - 1.00: </a:t>
            </a:r>
            <a:r>
              <a:rPr lang="en-AU" sz="2200" dirty="0">
                <a:latin typeface="Calibri"/>
                <a:ea typeface="Calibri"/>
                <a:cs typeface="Calibri"/>
                <a:sym typeface="Calibri"/>
              </a:rPr>
              <a:t>Introduction to Research Ethics</a:t>
            </a:r>
            <a:endParaRPr sz="2200" dirty="0">
              <a:latin typeface="Calibri"/>
              <a:ea typeface="Calibri"/>
              <a:cs typeface="Calibri"/>
              <a:sym typeface="Calibri"/>
            </a:endParaRPr>
          </a:p>
          <a:p>
            <a:pPr marL="0" lvl="0" indent="0" algn="l" rtl="0">
              <a:spcBef>
                <a:spcPts val="0"/>
              </a:spcBef>
              <a:spcAft>
                <a:spcPts val="0"/>
              </a:spcAft>
              <a:buNone/>
            </a:pPr>
            <a:r>
              <a:rPr lang="en-AU" sz="2200" dirty="0">
                <a:solidFill>
                  <a:schemeClr val="accent5"/>
                </a:solidFill>
                <a:latin typeface="Calibri"/>
                <a:ea typeface="Calibri"/>
                <a:cs typeface="Calibri"/>
                <a:sym typeface="Calibri"/>
              </a:rPr>
              <a:t>1.00 - 1.45:</a:t>
            </a:r>
            <a:r>
              <a:rPr lang="en-AU" sz="2200" dirty="0">
                <a:solidFill>
                  <a:srgbClr val="EF4D4D"/>
                </a:solidFill>
                <a:latin typeface="Calibri"/>
                <a:ea typeface="Calibri"/>
                <a:cs typeface="Calibri"/>
                <a:sym typeface="Calibri"/>
              </a:rPr>
              <a:t> </a:t>
            </a:r>
            <a:r>
              <a:rPr lang="en-AU" sz="2200" i="1" dirty="0">
                <a:solidFill>
                  <a:srgbClr val="EF4D4D"/>
                </a:solidFill>
                <a:latin typeface="Calibri"/>
                <a:ea typeface="Calibri"/>
                <a:cs typeface="Calibri"/>
                <a:sym typeface="Calibri"/>
              </a:rPr>
              <a:t>Lunch </a:t>
            </a:r>
          </a:p>
          <a:p>
            <a:pPr marL="0" lvl="0" indent="0" algn="l" rtl="0">
              <a:spcBef>
                <a:spcPts val="0"/>
              </a:spcBef>
              <a:spcAft>
                <a:spcPts val="0"/>
              </a:spcAft>
              <a:buNone/>
            </a:pPr>
            <a:r>
              <a:rPr lang="en-AU" sz="2200" dirty="0">
                <a:solidFill>
                  <a:schemeClr val="accent5"/>
                </a:solidFill>
                <a:latin typeface="Calibri"/>
                <a:ea typeface="Calibri"/>
                <a:cs typeface="Calibri"/>
                <a:sym typeface="Calibri"/>
              </a:rPr>
              <a:t>2.00 - 3.00:</a:t>
            </a:r>
            <a:r>
              <a:rPr lang="en-AU" sz="2200" dirty="0">
                <a:latin typeface="Calibri"/>
                <a:ea typeface="Calibri"/>
                <a:cs typeface="Calibri"/>
                <a:sym typeface="Calibri"/>
              </a:rPr>
              <a:t> Power and Privilege in Research</a:t>
            </a:r>
            <a:endParaRPr sz="2200" dirty="0">
              <a:latin typeface="Calibri"/>
              <a:ea typeface="Calibri"/>
              <a:cs typeface="Calibri"/>
              <a:sym typeface="Calibri"/>
            </a:endParaRPr>
          </a:p>
          <a:p>
            <a:pPr marL="0" lvl="0" indent="0" algn="l" rtl="0">
              <a:spcBef>
                <a:spcPts val="0"/>
              </a:spcBef>
              <a:spcAft>
                <a:spcPts val="0"/>
              </a:spcAft>
              <a:buNone/>
            </a:pPr>
            <a:r>
              <a:rPr lang="en-AU" sz="2200" dirty="0">
                <a:solidFill>
                  <a:schemeClr val="accent5"/>
                </a:solidFill>
                <a:latin typeface="Calibri"/>
                <a:ea typeface="Calibri"/>
                <a:cs typeface="Calibri"/>
                <a:sym typeface="Calibri"/>
              </a:rPr>
              <a:t>3.00 - 3.15:</a:t>
            </a:r>
            <a:r>
              <a:rPr lang="en-AU" sz="2200" i="1" dirty="0">
                <a:solidFill>
                  <a:schemeClr val="accent5"/>
                </a:solidFill>
                <a:latin typeface="Calibri"/>
                <a:ea typeface="Calibri"/>
                <a:cs typeface="Calibri"/>
                <a:sym typeface="Calibri"/>
              </a:rPr>
              <a:t> </a:t>
            </a:r>
            <a:r>
              <a:rPr lang="en-AU" sz="2200" i="1" dirty="0">
                <a:solidFill>
                  <a:srgbClr val="EF4D4D"/>
                </a:solidFill>
                <a:latin typeface="Calibri"/>
                <a:ea typeface="Calibri"/>
                <a:cs typeface="Calibri"/>
                <a:sym typeface="Calibri"/>
              </a:rPr>
              <a:t>Afternoon tea</a:t>
            </a:r>
            <a:endParaRPr sz="2200" i="1" dirty="0">
              <a:solidFill>
                <a:srgbClr val="EF4D4D"/>
              </a:solidFill>
              <a:latin typeface="Calibri"/>
              <a:ea typeface="Calibri"/>
              <a:cs typeface="Calibri"/>
              <a:sym typeface="Calibri"/>
            </a:endParaRPr>
          </a:p>
          <a:p>
            <a:pPr marL="0" lvl="0" indent="0" algn="l" rtl="0">
              <a:spcBef>
                <a:spcPts val="0"/>
              </a:spcBef>
              <a:spcAft>
                <a:spcPts val="0"/>
              </a:spcAft>
              <a:buNone/>
            </a:pPr>
            <a:r>
              <a:rPr lang="en-AU" sz="2200" dirty="0">
                <a:solidFill>
                  <a:schemeClr val="accent5"/>
                </a:solidFill>
                <a:latin typeface="Calibri"/>
                <a:ea typeface="Calibri"/>
                <a:cs typeface="Calibri"/>
                <a:sym typeface="Calibri"/>
              </a:rPr>
              <a:t>3.15 - 3.45:</a:t>
            </a:r>
            <a:r>
              <a:rPr lang="en-AU" sz="2200" dirty="0">
                <a:latin typeface="Calibri"/>
                <a:ea typeface="Calibri"/>
                <a:cs typeface="Calibri"/>
                <a:sym typeface="Calibri"/>
              </a:rPr>
              <a:t> Managing a Research Project</a:t>
            </a:r>
            <a:endParaRPr sz="2200" dirty="0">
              <a:latin typeface="Calibri"/>
              <a:ea typeface="Calibri"/>
              <a:cs typeface="Calibri"/>
              <a:sym typeface="Calibri"/>
            </a:endParaRPr>
          </a:p>
          <a:p>
            <a:pPr marL="0" lvl="0" indent="0" algn="l" rtl="0">
              <a:spcBef>
                <a:spcPts val="0"/>
              </a:spcBef>
              <a:spcAft>
                <a:spcPts val="0"/>
              </a:spcAft>
              <a:buNone/>
            </a:pPr>
            <a:r>
              <a:rPr lang="en-AU" sz="2200" dirty="0">
                <a:solidFill>
                  <a:schemeClr val="accent5"/>
                </a:solidFill>
                <a:latin typeface="Calibri"/>
                <a:ea typeface="Calibri"/>
                <a:cs typeface="Calibri"/>
                <a:sym typeface="Calibri"/>
              </a:rPr>
              <a:t>3.45 - 4.00:</a:t>
            </a:r>
            <a:r>
              <a:rPr lang="en-AU" sz="2200" dirty="0">
                <a:latin typeface="Calibri"/>
                <a:ea typeface="Calibri"/>
                <a:cs typeface="Calibri"/>
                <a:sym typeface="Calibri"/>
              </a:rPr>
              <a:t> Wrap up and next steps</a:t>
            </a:r>
            <a:endParaRPr sz="2200" dirty="0">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g11473219d5e_0_72"/>
          <p:cNvSpPr txBox="1"/>
          <p:nvPr/>
        </p:nvSpPr>
        <p:spPr>
          <a:xfrm>
            <a:off x="2216425" y="738250"/>
            <a:ext cx="8079600" cy="708000"/>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3400" b="1">
                <a:solidFill>
                  <a:schemeClr val="lt1"/>
                </a:solidFill>
                <a:latin typeface="Helvetica Neue"/>
                <a:ea typeface="Helvetica Neue"/>
                <a:cs typeface="Helvetica Neue"/>
                <a:sym typeface="Helvetica Neue"/>
              </a:rPr>
              <a:t>Activity: Power dynamics in research</a:t>
            </a:r>
            <a:endParaRPr sz="800">
              <a:solidFill>
                <a:schemeClr val="lt1"/>
              </a:solidFill>
              <a:latin typeface="Helvetica Neue"/>
              <a:ea typeface="Helvetica Neue"/>
              <a:cs typeface="Helvetica Neue"/>
              <a:sym typeface="Helvetica Neue"/>
            </a:endParaRPr>
          </a:p>
        </p:txBody>
      </p:sp>
      <p:sp>
        <p:nvSpPr>
          <p:cNvPr id="383" name="Google Shape;383;g11473219d5e_0_72"/>
          <p:cNvSpPr txBox="1"/>
          <p:nvPr/>
        </p:nvSpPr>
        <p:spPr>
          <a:xfrm>
            <a:off x="2216425" y="2812475"/>
            <a:ext cx="7241100" cy="5541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sz="2400">
              <a:latin typeface="Calibri"/>
              <a:ea typeface="Calibri"/>
              <a:cs typeface="Calibri"/>
              <a:sym typeface="Calibri"/>
            </a:endParaRPr>
          </a:p>
        </p:txBody>
      </p:sp>
      <p:sp>
        <p:nvSpPr>
          <p:cNvPr id="384" name="Google Shape;384;g11473219d5e_0_72"/>
          <p:cNvSpPr txBox="1"/>
          <p:nvPr/>
        </p:nvSpPr>
        <p:spPr>
          <a:xfrm>
            <a:off x="878925" y="1940200"/>
            <a:ext cx="10859700" cy="48024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SzPts val="2000"/>
              <a:buFont typeface="Calibri"/>
              <a:buAutoNum type="arabicPeriod"/>
            </a:pPr>
            <a:r>
              <a:rPr lang="en-AU" sz="2000" b="1" dirty="0">
                <a:latin typeface="Calibri"/>
                <a:ea typeface="Calibri"/>
                <a:cs typeface="Calibri"/>
                <a:sym typeface="Calibri"/>
              </a:rPr>
              <a:t>Establishing research priorities: </a:t>
            </a:r>
            <a:r>
              <a:rPr lang="en-AU" sz="2000" dirty="0">
                <a:solidFill>
                  <a:schemeClr val="dk1"/>
                </a:solidFill>
                <a:latin typeface="Calibri"/>
                <a:ea typeface="Calibri"/>
                <a:cs typeface="Calibri"/>
                <a:sym typeface="Calibri"/>
              </a:rPr>
              <a:t>Who decides what issues or questions are important? What is the role of researchers/communities/partners/young people/funders in defining research questions/priorities?</a:t>
            </a:r>
            <a:endParaRPr sz="2000" dirty="0">
              <a:solidFill>
                <a:schemeClr val="dk1"/>
              </a:solidFill>
              <a:latin typeface="Calibri"/>
              <a:ea typeface="Calibri"/>
              <a:cs typeface="Calibri"/>
              <a:sym typeface="Calibri"/>
            </a:endParaRPr>
          </a:p>
          <a:p>
            <a:pPr marL="914400" lvl="0" indent="-457200" algn="l" rtl="0">
              <a:spcBef>
                <a:spcPts val="0"/>
              </a:spcBef>
              <a:spcAft>
                <a:spcPts val="0"/>
              </a:spcAft>
              <a:buFont typeface="+mj-lt"/>
              <a:buAutoNum type="arabicPeriod"/>
            </a:pPr>
            <a:endParaRPr sz="2000" b="1" dirty="0">
              <a:latin typeface="Calibri"/>
              <a:ea typeface="Calibri"/>
              <a:cs typeface="Calibri"/>
              <a:sym typeface="Calibri"/>
            </a:endParaRPr>
          </a:p>
          <a:p>
            <a:pPr marL="457200" lvl="0" indent="-355600" algn="l" rtl="0">
              <a:spcBef>
                <a:spcPts val="0"/>
              </a:spcBef>
              <a:spcAft>
                <a:spcPts val="0"/>
              </a:spcAft>
              <a:buSzPts val="2000"/>
              <a:buFont typeface="Calibri"/>
              <a:buAutoNum type="arabicPeriod"/>
            </a:pPr>
            <a:r>
              <a:rPr lang="en-AU" sz="2000" b="1" dirty="0">
                <a:latin typeface="Calibri"/>
                <a:ea typeface="Calibri"/>
                <a:cs typeface="Calibri"/>
                <a:sym typeface="Calibri"/>
              </a:rPr>
              <a:t>Allocation of tasks: </a:t>
            </a:r>
            <a:r>
              <a:rPr lang="en-AU" sz="2000" dirty="0">
                <a:latin typeface="Calibri"/>
                <a:ea typeface="Calibri"/>
                <a:cs typeface="Calibri"/>
                <a:sym typeface="Calibri"/>
              </a:rPr>
              <a:t>Who decides how tasks are allocated? </a:t>
            </a:r>
            <a:r>
              <a:rPr lang="en-AU" sz="2000" dirty="0">
                <a:solidFill>
                  <a:schemeClr val="dk1"/>
                </a:solidFill>
                <a:latin typeface="Calibri"/>
                <a:ea typeface="Calibri"/>
                <a:cs typeface="Calibri"/>
                <a:sym typeface="Calibri"/>
              </a:rPr>
              <a:t>Are task allocations realistic/do decisions suit everyone on the team?</a:t>
            </a:r>
            <a:endParaRPr sz="2000" dirty="0">
              <a:solidFill>
                <a:schemeClr val="dk1"/>
              </a:solidFill>
              <a:latin typeface="Calibri"/>
              <a:ea typeface="Calibri"/>
              <a:cs typeface="Calibri"/>
              <a:sym typeface="Calibri"/>
            </a:endParaRPr>
          </a:p>
          <a:p>
            <a:pPr marL="914400" lvl="0" indent="-457200" algn="l" rtl="0">
              <a:spcBef>
                <a:spcPts val="0"/>
              </a:spcBef>
              <a:spcAft>
                <a:spcPts val="0"/>
              </a:spcAft>
              <a:buFont typeface="+mj-lt"/>
              <a:buAutoNum type="arabicPeriod"/>
            </a:pPr>
            <a:endParaRPr sz="2000" dirty="0">
              <a:solidFill>
                <a:schemeClr val="dk1"/>
              </a:solidFill>
              <a:latin typeface="Calibri"/>
              <a:ea typeface="Calibri"/>
              <a:cs typeface="Calibri"/>
              <a:sym typeface="Calibri"/>
            </a:endParaRPr>
          </a:p>
          <a:p>
            <a:pPr marL="457200" lvl="0" indent="-355600" algn="l" rtl="0">
              <a:spcBef>
                <a:spcPts val="0"/>
              </a:spcBef>
              <a:spcAft>
                <a:spcPts val="0"/>
              </a:spcAft>
              <a:buSzPts val="2000"/>
              <a:buFont typeface="Calibri"/>
              <a:buAutoNum type="arabicPeriod"/>
            </a:pPr>
            <a:r>
              <a:rPr lang="en-AU" sz="2000" b="1" dirty="0">
                <a:latin typeface="Calibri"/>
                <a:ea typeface="Calibri"/>
                <a:cs typeface="Calibri"/>
                <a:sym typeface="Calibri"/>
              </a:rPr>
              <a:t>Data collection: </a:t>
            </a:r>
            <a:r>
              <a:rPr lang="en-AU" sz="2000" dirty="0">
                <a:solidFill>
                  <a:schemeClr val="dk1"/>
                </a:solidFill>
                <a:latin typeface="Calibri"/>
                <a:ea typeface="Calibri"/>
                <a:cs typeface="Calibri"/>
                <a:sym typeface="Calibri"/>
              </a:rPr>
              <a:t>Are inclusive research methods used? Do they genuinely enable participants to have a say? Have issues of anonymity, confidentiality and community safety been considered?</a:t>
            </a:r>
            <a:endParaRPr sz="2000" dirty="0">
              <a:solidFill>
                <a:schemeClr val="dk1"/>
              </a:solidFill>
              <a:latin typeface="Calibri"/>
              <a:ea typeface="Calibri"/>
              <a:cs typeface="Calibri"/>
              <a:sym typeface="Calibri"/>
            </a:endParaRPr>
          </a:p>
          <a:p>
            <a:pPr marL="914400" lvl="0" indent="-457200" algn="l" rtl="0">
              <a:spcBef>
                <a:spcPts val="0"/>
              </a:spcBef>
              <a:spcAft>
                <a:spcPts val="0"/>
              </a:spcAft>
              <a:buFont typeface="+mj-lt"/>
              <a:buAutoNum type="arabicPeriod"/>
            </a:pPr>
            <a:endParaRPr sz="2000" b="1" dirty="0">
              <a:latin typeface="Calibri"/>
              <a:ea typeface="Calibri"/>
              <a:cs typeface="Calibri"/>
              <a:sym typeface="Calibri"/>
            </a:endParaRPr>
          </a:p>
          <a:p>
            <a:pPr marL="457200" lvl="0" indent="-355600" algn="l" rtl="0">
              <a:spcBef>
                <a:spcPts val="0"/>
              </a:spcBef>
              <a:spcAft>
                <a:spcPts val="0"/>
              </a:spcAft>
              <a:buSzPts val="2000"/>
              <a:buFont typeface="Calibri"/>
              <a:buAutoNum type="arabicPeriod"/>
            </a:pPr>
            <a:r>
              <a:rPr lang="en-AU" sz="2000" b="1" dirty="0">
                <a:latin typeface="Calibri"/>
                <a:ea typeface="Calibri"/>
                <a:cs typeface="Calibri"/>
                <a:sym typeface="Calibri"/>
              </a:rPr>
              <a:t>Data analysis and dissemination: </a:t>
            </a:r>
            <a:r>
              <a:rPr lang="en-AU" sz="2000" dirty="0">
                <a:solidFill>
                  <a:schemeClr val="dk1"/>
                </a:solidFill>
                <a:latin typeface="Calibri"/>
                <a:ea typeface="Calibri"/>
                <a:cs typeface="Calibri"/>
                <a:sym typeface="Calibri"/>
              </a:rPr>
              <a:t>Who makes decisions about how data will be analysed? Are data analysis methods transparent and comprehensible to whole team? Does the researched community have a say in how data about them is disseminated and used? Will findings be open access/freely available, age appropriate and language/culturally inclusive?</a:t>
            </a:r>
            <a:endParaRPr sz="2000" dirty="0">
              <a:solidFill>
                <a:schemeClr val="dk1"/>
              </a:solidFill>
              <a:latin typeface="Calibri"/>
              <a:ea typeface="Calibri"/>
              <a:cs typeface="Calibri"/>
              <a:sym typeface="Calibri"/>
            </a:endParaRPr>
          </a:p>
          <a:p>
            <a:pPr marL="457200" lvl="0" indent="0" algn="l" rtl="0">
              <a:spcBef>
                <a:spcPts val="0"/>
              </a:spcBef>
              <a:spcAft>
                <a:spcPts val="0"/>
              </a:spcAft>
              <a:buNone/>
            </a:pPr>
            <a:endParaRPr sz="2000" dirty="0">
              <a:solidFill>
                <a:schemeClr val="dk1"/>
              </a:solidFill>
              <a:latin typeface="Times New Roman"/>
              <a:ea typeface="Times New Roman"/>
              <a:cs typeface="Times New Roman"/>
              <a:sym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117ede0b956_0_0"/>
          <p:cNvSpPr txBox="1">
            <a:spLocks noGrp="1"/>
          </p:cNvSpPr>
          <p:nvPr>
            <p:ph type="body" idx="1"/>
          </p:nvPr>
        </p:nvSpPr>
        <p:spPr>
          <a:xfrm>
            <a:off x="838200" y="2502625"/>
            <a:ext cx="10515600" cy="3674100"/>
          </a:xfrm>
          <a:prstGeom prst="rect">
            <a:avLst/>
          </a:prstGeom>
        </p:spPr>
        <p:txBody>
          <a:bodyPr spcFirstLastPara="1" wrap="square" lIns="91425" tIns="45700" rIns="91425" bIns="45700" anchor="t" anchorCtr="0">
            <a:normAutofit fontScale="62500" lnSpcReduction="20000"/>
          </a:bodyPr>
          <a:lstStyle/>
          <a:p>
            <a:pPr marL="0" lvl="0" indent="0" algn="l" rtl="0">
              <a:lnSpc>
                <a:spcPct val="115000"/>
              </a:lnSpc>
              <a:spcBef>
                <a:spcPts val="0"/>
              </a:spcBef>
              <a:spcAft>
                <a:spcPts val="0"/>
              </a:spcAft>
              <a:buNone/>
            </a:pPr>
            <a:r>
              <a:rPr lang="en-AU" sz="2850"/>
              <a:t>Thinking about the research settings above, can you think of any ways you would work creatively with power dynamics to navigate challenges? </a:t>
            </a:r>
            <a:endParaRPr sz="2850"/>
          </a:p>
          <a:p>
            <a:pPr marL="0" lvl="0" indent="0" algn="l" rtl="0">
              <a:lnSpc>
                <a:spcPct val="115000"/>
              </a:lnSpc>
              <a:spcBef>
                <a:spcPts val="0"/>
              </a:spcBef>
              <a:spcAft>
                <a:spcPts val="0"/>
              </a:spcAft>
              <a:buClr>
                <a:schemeClr val="dk1"/>
              </a:buClr>
              <a:buSzPct val="38596"/>
              <a:buFont typeface="Arial"/>
              <a:buNone/>
            </a:pPr>
            <a:endParaRPr sz="2850"/>
          </a:p>
          <a:p>
            <a:pPr marL="0" lvl="0" indent="0" algn="l" rtl="0">
              <a:lnSpc>
                <a:spcPct val="115000"/>
              </a:lnSpc>
              <a:spcBef>
                <a:spcPts val="0"/>
              </a:spcBef>
              <a:spcAft>
                <a:spcPts val="0"/>
              </a:spcAft>
              <a:buNone/>
            </a:pPr>
            <a:r>
              <a:rPr lang="en-AU" sz="2850"/>
              <a:t>Is power necessarily oppressive? Could people with power and privilege use it in positive ways?</a:t>
            </a:r>
            <a:endParaRPr sz="2850"/>
          </a:p>
          <a:p>
            <a:pPr marL="0" lvl="0" indent="0" algn="l" rtl="0">
              <a:lnSpc>
                <a:spcPct val="115000"/>
              </a:lnSpc>
              <a:spcBef>
                <a:spcPts val="0"/>
              </a:spcBef>
              <a:spcAft>
                <a:spcPts val="0"/>
              </a:spcAft>
              <a:buNone/>
            </a:pPr>
            <a:endParaRPr sz="2850"/>
          </a:p>
          <a:p>
            <a:pPr marL="0" lvl="0" indent="0" algn="l" rtl="0">
              <a:lnSpc>
                <a:spcPct val="115000"/>
              </a:lnSpc>
              <a:spcBef>
                <a:spcPts val="0"/>
              </a:spcBef>
              <a:spcAft>
                <a:spcPts val="0"/>
              </a:spcAft>
              <a:buNone/>
            </a:pPr>
            <a:r>
              <a:rPr lang="en-AU" sz="2850"/>
              <a:t>Can the experience of being ‘othered’ or marginalised help researchers design and conduct better research? </a:t>
            </a:r>
            <a:endParaRPr sz="2850"/>
          </a:p>
          <a:p>
            <a:pPr marL="0" lvl="0" indent="0" algn="l" rtl="0">
              <a:lnSpc>
                <a:spcPct val="115000"/>
              </a:lnSpc>
              <a:spcBef>
                <a:spcPts val="0"/>
              </a:spcBef>
              <a:spcAft>
                <a:spcPts val="0"/>
              </a:spcAft>
              <a:buNone/>
            </a:pPr>
            <a:r>
              <a:rPr lang="en-AU" sz="2850"/>
              <a:t> </a:t>
            </a:r>
            <a:endParaRPr sz="2850"/>
          </a:p>
          <a:p>
            <a:pPr marL="0" lvl="0" indent="0" algn="l" rtl="0">
              <a:lnSpc>
                <a:spcPct val="115000"/>
              </a:lnSpc>
              <a:spcBef>
                <a:spcPts val="0"/>
              </a:spcBef>
              <a:spcAft>
                <a:spcPts val="0"/>
              </a:spcAft>
              <a:buNone/>
            </a:pPr>
            <a:r>
              <a:rPr lang="en-AU" sz="2850"/>
              <a:t>Should existing power dynamics always be challenged? In what circumstances would/wouldn’t you challenge power dynamics in research? </a:t>
            </a:r>
            <a:endParaRPr sz="2850"/>
          </a:p>
          <a:p>
            <a:pPr marL="0" lvl="0" indent="0" algn="l" rtl="0">
              <a:lnSpc>
                <a:spcPct val="115000"/>
              </a:lnSpc>
              <a:spcBef>
                <a:spcPts val="0"/>
              </a:spcBef>
              <a:spcAft>
                <a:spcPts val="0"/>
              </a:spcAft>
              <a:buNone/>
            </a:pPr>
            <a:endParaRPr sz="2850"/>
          </a:p>
          <a:p>
            <a:pPr marL="0" lvl="0" indent="0" algn="l" rtl="0">
              <a:lnSpc>
                <a:spcPct val="115000"/>
              </a:lnSpc>
              <a:spcBef>
                <a:spcPts val="0"/>
              </a:spcBef>
              <a:spcAft>
                <a:spcPts val="0"/>
              </a:spcAft>
              <a:buClr>
                <a:schemeClr val="dk1"/>
              </a:buClr>
              <a:buSzPct val="38596"/>
              <a:buFont typeface="Arial"/>
              <a:buNone/>
            </a:pPr>
            <a:r>
              <a:rPr lang="en-AU" sz="2850" b="1"/>
              <a:t>What’s your one takeaway from this session?</a:t>
            </a:r>
            <a:endParaRPr sz="2850" b="1"/>
          </a:p>
          <a:p>
            <a:pPr marL="0" lvl="0" indent="0" algn="l" rtl="0">
              <a:spcBef>
                <a:spcPts val="1000"/>
              </a:spcBef>
              <a:spcAft>
                <a:spcPts val="0"/>
              </a:spcAft>
              <a:buNone/>
            </a:pPr>
            <a:endParaRPr/>
          </a:p>
        </p:txBody>
      </p:sp>
      <p:sp>
        <p:nvSpPr>
          <p:cNvPr id="391" name="Google Shape;391;g117ede0b956_0_0"/>
          <p:cNvSpPr txBox="1"/>
          <p:nvPr/>
        </p:nvSpPr>
        <p:spPr>
          <a:xfrm>
            <a:off x="2056200" y="594125"/>
            <a:ext cx="8079600" cy="1231500"/>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3400" b="1">
                <a:solidFill>
                  <a:schemeClr val="lt1"/>
                </a:solidFill>
                <a:latin typeface="Helvetica Neue"/>
                <a:ea typeface="Helvetica Neue"/>
                <a:cs typeface="Helvetica Neue"/>
                <a:sym typeface="Helvetica Neue"/>
              </a:rPr>
              <a:t>Debrief: Working productively with power dynamics in research</a:t>
            </a:r>
            <a:endParaRPr sz="800">
              <a:solidFill>
                <a:schemeClr val="lt1"/>
              </a:solidFill>
              <a:latin typeface="Helvetica Neue"/>
              <a:ea typeface="Helvetica Neue"/>
              <a:cs typeface="Helvetica Neue"/>
              <a:sym typeface="Helvetica Neue"/>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g117ede0b956_0_12"/>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lnSpc>
                <a:spcPct val="100000"/>
              </a:lnSpc>
              <a:spcBef>
                <a:spcPts val="0"/>
              </a:spcBef>
              <a:spcAft>
                <a:spcPts val="0"/>
              </a:spcAft>
              <a:buNone/>
            </a:pPr>
            <a:r>
              <a:rPr lang="en-AU" sz="3400" b="1">
                <a:solidFill>
                  <a:schemeClr val="lt1"/>
                </a:solidFill>
                <a:latin typeface="Helvetica Neue"/>
                <a:ea typeface="Helvetica Neue"/>
                <a:cs typeface="Helvetica Neue"/>
                <a:sym typeface="Helvetica Neue"/>
              </a:rPr>
              <a:t>Activity: Power dynamics in research</a:t>
            </a:r>
            <a:endParaRPr sz="800">
              <a:solidFill>
                <a:schemeClr val="lt1"/>
              </a:solidFill>
              <a:latin typeface="Helvetica Neue"/>
              <a:ea typeface="Helvetica Neue"/>
              <a:cs typeface="Helvetica Neue"/>
              <a:sym typeface="Helvetica Neue"/>
            </a:endParaRPr>
          </a:p>
          <a:p>
            <a:pPr marL="0" lvl="0" indent="0" algn="ctr" rtl="0">
              <a:lnSpc>
                <a:spcPct val="100000"/>
              </a:lnSpc>
              <a:spcBef>
                <a:spcPts val="0"/>
              </a:spcBef>
              <a:spcAft>
                <a:spcPts val="0"/>
              </a:spcAft>
              <a:buNone/>
            </a:pPr>
            <a:r>
              <a:rPr lang="en-AU" sz="3400" b="1">
                <a:solidFill>
                  <a:schemeClr val="lt1"/>
                </a:solidFill>
                <a:latin typeface="Helvetica Neue"/>
                <a:ea typeface="Helvetica Neue"/>
                <a:cs typeface="Helvetica Neue"/>
                <a:sym typeface="Helvetica Neue"/>
              </a:rPr>
              <a:t>Activity: Power dynamics in research</a:t>
            </a:r>
            <a:endParaRPr/>
          </a:p>
        </p:txBody>
      </p:sp>
      <p:sp>
        <p:nvSpPr>
          <p:cNvPr id="398" name="Google Shape;398;g117ede0b956_0_12"/>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sz="2350">
              <a:solidFill>
                <a:srgbClr val="3C4043"/>
              </a:solidFill>
              <a:highlight>
                <a:schemeClr val="lt1"/>
              </a:highlight>
              <a:latin typeface="Roboto"/>
              <a:ea typeface="Roboto"/>
              <a:cs typeface="Roboto"/>
              <a:sym typeface="Roboto"/>
            </a:endParaRPr>
          </a:p>
          <a:p>
            <a:pPr marL="457200" lvl="0" indent="-355600" algn="l" rtl="0">
              <a:lnSpc>
                <a:spcPct val="100000"/>
              </a:lnSpc>
              <a:spcBef>
                <a:spcPts val="0"/>
              </a:spcBef>
              <a:spcAft>
                <a:spcPts val="0"/>
              </a:spcAft>
              <a:buClr>
                <a:srgbClr val="3C4043"/>
              </a:buClr>
              <a:buSzPts val="2000"/>
              <a:buChar char="●"/>
            </a:pPr>
            <a:r>
              <a:rPr lang="en-AU" sz="2000">
                <a:solidFill>
                  <a:srgbClr val="3C4043"/>
                </a:solidFill>
                <a:highlight>
                  <a:schemeClr val="lt1"/>
                </a:highlight>
              </a:rPr>
              <a:t>Understand how you can work creatively with power dynamics</a:t>
            </a:r>
            <a:endParaRPr sz="2000">
              <a:solidFill>
                <a:srgbClr val="3C4043"/>
              </a:solidFill>
              <a:highlight>
                <a:schemeClr val="lt1"/>
              </a:highlight>
            </a:endParaRPr>
          </a:p>
          <a:p>
            <a:pPr marL="457200" lvl="0" indent="-355600" algn="l" rtl="0">
              <a:lnSpc>
                <a:spcPct val="100000"/>
              </a:lnSpc>
              <a:spcBef>
                <a:spcPts val="0"/>
              </a:spcBef>
              <a:spcAft>
                <a:spcPts val="0"/>
              </a:spcAft>
              <a:buClr>
                <a:srgbClr val="3C4043"/>
              </a:buClr>
              <a:buSzPts val="2000"/>
              <a:buChar char="●"/>
            </a:pPr>
            <a:r>
              <a:rPr lang="en-AU" sz="2000">
                <a:solidFill>
                  <a:srgbClr val="3C4043"/>
                </a:solidFill>
                <a:highlight>
                  <a:schemeClr val="lt1"/>
                </a:highlight>
              </a:rPr>
              <a:t>Power is a relationship (you can't have power without someone to exercise it on)</a:t>
            </a:r>
            <a:endParaRPr sz="2000">
              <a:solidFill>
                <a:srgbClr val="3C4043"/>
              </a:solidFill>
              <a:highlight>
                <a:schemeClr val="lt1"/>
              </a:highlight>
            </a:endParaRPr>
          </a:p>
          <a:p>
            <a:pPr marL="457200" lvl="0" indent="-355600" algn="l" rtl="0">
              <a:lnSpc>
                <a:spcPct val="100000"/>
              </a:lnSpc>
              <a:spcBef>
                <a:spcPts val="0"/>
              </a:spcBef>
              <a:spcAft>
                <a:spcPts val="0"/>
              </a:spcAft>
              <a:buClr>
                <a:srgbClr val="3C4043"/>
              </a:buClr>
              <a:buSzPts val="2000"/>
              <a:buChar char="●"/>
            </a:pPr>
            <a:r>
              <a:rPr lang="en-AU" sz="2000">
                <a:solidFill>
                  <a:srgbClr val="3C4043"/>
                </a:solidFill>
                <a:highlight>
                  <a:schemeClr val="lt1"/>
                </a:highlight>
              </a:rPr>
              <a:t>Power is fluid, it shifts and changes</a:t>
            </a:r>
            <a:endParaRPr sz="2000">
              <a:solidFill>
                <a:srgbClr val="3C4043"/>
              </a:solidFill>
              <a:highlight>
                <a:schemeClr val="lt1"/>
              </a:highlight>
            </a:endParaRPr>
          </a:p>
          <a:p>
            <a:pPr marL="457200" lvl="0" indent="-355600" algn="l" rtl="0">
              <a:lnSpc>
                <a:spcPct val="100000"/>
              </a:lnSpc>
              <a:spcBef>
                <a:spcPts val="0"/>
              </a:spcBef>
              <a:spcAft>
                <a:spcPts val="0"/>
              </a:spcAft>
              <a:buClr>
                <a:srgbClr val="3C4043"/>
              </a:buClr>
              <a:buSzPts val="2000"/>
              <a:buChar char="●"/>
            </a:pPr>
            <a:r>
              <a:rPr lang="en-AU" sz="2000">
                <a:solidFill>
                  <a:srgbClr val="3C4043"/>
                </a:solidFill>
                <a:highlight>
                  <a:schemeClr val="lt1"/>
                </a:highlight>
              </a:rPr>
              <a:t>Power can be contested in explicit ways (conflict), and subtle ways (manipulation)</a:t>
            </a:r>
            <a:endParaRPr sz="2000">
              <a:solidFill>
                <a:srgbClr val="3C4043"/>
              </a:solidFill>
              <a:highlight>
                <a:schemeClr val="lt1"/>
              </a:highlight>
            </a:endParaRPr>
          </a:p>
          <a:p>
            <a:pPr marL="457200" lvl="0" indent="-355600" algn="l" rtl="0">
              <a:lnSpc>
                <a:spcPct val="100000"/>
              </a:lnSpc>
              <a:spcBef>
                <a:spcPts val="0"/>
              </a:spcBef>
              <a:spcAft>
                <a:spcPts val="0"/>
              </a:spcAft>
              <a:buClr>
                <a:srgbClr val="3C4043"/>
              </a:buClr>
              <a:buSzPts val="2000"/>
              <a:buChar char="●"/>
            </a:pPr>
            <a:r>
              <a:rPr lang="en-AU" sz="2000">
                <a:solidFill>
                  <a:srgbClr val="3C4043"/>
                </a:solidFill>
                <a:highlight>
                  <a:schemeClr val="lt1"/>
                </a:highlight>
              </a:rPr>
              <a:t>Power can be navigated and thought of as an opportunity </a:t>
            </a:r>
            <a:endParaRPr sz="2000">
              <a:solidFill>
                <a:srgbClr val="3C4043"/>
              </a:solidFill>
              <a:highlight>
                <a:schemeClr val="lt1"/>
              </a:highlight>
            </a:endParaRPr>
          </a:p>
          <a:p>
            <a:pPr marL="457200" lvl="0" indent="-355600" algn="l" rtl="0">
              <a:lnSpc>
                <a:spcPct val="100000"/>
              </a:lnSpc>
              <a:spcBef>
                <a:spcPts val="0"/>
              </a:spcBef>
              <a:spcAft>
                <a:spcPts val="0"/>
              </a:spcAft>
              <a:buClr>
                <a:srgbClr val="3C4043"/>
              </a:buClr>
              <a:buSzPts val="2000"/>
              <a:buChar char="●"/>
            </a:pPr>
            <a:r>
              <a:rPr lang="en-AU" sz="2000">
                <a:solidFill>
                  <a:srgbClr val="3C4043"/>
                </a:solidFill>
                <a:highlight>
                  <a:schemeClr val="lt1"/>
                </a:highlight>
              </a:rPr>
              <a:t>We need to find the balance to both respect and contest power </a:t>
            </a:r>
            <a:endParaRPr sz="2000">
              <a:solidFill>
                <a:srgbClr val="3C4043"/>
              </a:solidFill>
              <a:highlight>
                <a:schemeClr val="lt1"/>
              </a:highlight>
            </a:endParaRPr>
          </a:p>
          <a:p>
            <a:pPr marL="457200" lvl="0" indent="-355600" algn="l" rtl="0">
              <a:lnSpc>
                <a:spcPct val="100000"/>
              </a:lnSpc>
              <a:spcBef>
                <a:spcPts val="0"/>
              </a:spcBef>
              <a:spcAft>
                <a:spcPts val="0"/>
              </a:spcAft>
              <a:buClr>
                <a:srgbClr val="3C4043"/>
              </a:buClr>
              <a:buSzPts val="2000"/>
              <a:buChar char="●"/>
            </a:pPr>
            <a:r>
              <a:rPr lang="en-AU" sz="2000">
                <a:solidFill>
                  <a:srgbClr val="3C4043"/>
                </a:solidFill>
                <a:highlight>
                  <a:schemeClr val="lt1"/>
                </a:highlight>
              </a:rPr>
              <a:t>We all have forms of power, but they are expressed differently (for some it is easier, for others it is not)</a:t>
            </a:r>
            <a:endParaRPr sz="2000"/>
          </a:p>
          <a:p>
            <a:pPr marL="0" lvl="0" indent="0" algn="l" rtl="0">
              <a:spcBef>
                <a:spcPts val="1000"/>
              </a:spcBef>
              <a:spcAft>
                <a:spcPts val="0"/>
              </a:spcAft>
              <a:buNone/>
            </a:pPr>
            <a:endParaRPr/>
          </a:p>
        </p:txBody>
      </p:sp>
      <p:sp>
        <p:nvSpPr>
          <p:cNvPr id="399" name="Google Shape;399;g117ede0b956_0_12"/>
          <p:cNvSpPr txBox="1"/>
          <p:nvPr/>
        </p:nvSpPr>
        <p:spPr>
          <a:xfrm>
            <a:off x="2216425" y="738250"/>
            <a:ext cx="8079600" cy="708000"/>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3400" b="1">
                <a:solidFill>
                  <a:schemeClr val="lt1"/>
                </a:solidFill>
                <a:latin typeface="Helvetica Neue"/>
                <a:ea typeface="Helvetica Neue"/>
                <a:cs typeface="Helvetica Neue"/>
                <a:sym typeface="Helvetica Neue"/>
              </a:rPr>
              <a:t>Takeaways from this session</a:t>
            </a:r>
            <a:endParaRPr sz="800">
              <a:solidFill>
                <a:schemeClr val="lt1"/>
              </a:solidFill>
              <a:latin typeface="Helvetica Neue"/>
              <a:ea typeface="Helvetica Neue"/>
              <a:cs typeface="Helvetica Neue"/>
              <a:sym typeface="Helvetica Neue"/>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g11473219d5e_0_97"/>
          <p:cNvSpPr txBox="1"/>
          <p:nvPr/>
        </p:nvSpPr>
        <p:spPr>
          <a:xfrm>
            <a:off x="4503750" y="1553125"/>
            <a:ext cx="3270900" cy="861900"/>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4400" b="1">
                <a:solidFill>
                  <a:schemeClr val="lt1"/>
                </a:solidFill>
                <a:latin typeface="Helvetica Neue"/>
                <a:ea typeface="Helvetica Neue"/>
                <a:cs typeface="Helvetica Neue"/>
                <a:sym typeface="Helvetica Neue"/>
              </a:rPr>
              <a:t>Break</a:t>
            </a:r>
            <a:endParaRPr sz="1800">
              <a:solidFill>
                <a:schemeClr val="lt1"/>
              </a:solidFill>
              <a:latin typeface="Helvetica Neue"/>
              <a:ea typeface="Helvetica Neue"/>
              <a:cs typeface="Helvetica Neue"/>
              <a:sym typeface="Helvetica Neue"/>
            </a:endParaRPr>
          </a:p>
        </p:txBody>
      </p:sp>
      <p:pic>
        <p:nvPicPr>
          <p:cNvPr id="405" name="Google Shape;405;g11473219d5e_0_97"/>
          <p:cNvPicPr preferRelativeResize="0"/>
          <p:nvPr/>
        </p:nvPicPr>
        <p:blipFill>
          <a:blip r:embed="rId3">
            <a:alphaModFix/>
          </a:blip>
          <a:stretch>
            <a:fillRect/>
          </a:stretch>
        </p:blipFill>
        <p:spPr>
          <a:xfrm>
            <a:off x="4503825" y="2948425"/>
            <a:ext cx="3271001" cy="272582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114475c994c_3_24"/>
          <p:cNvSpPr txBox="1"/>
          <p:nvPr/>
        </p:nvSpPr>
        <p:spPr>
          <a:xfrm>
            <a:off x="2404488" y="1535075"/>
            <a:ext cx="7383000" cy="1293000"/>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3600" b="1">
                <a:solidFill>
                  <a:schemeClr val="lt1"/>
                </a:solidFill>
                <a:latin typeface="Helvetica Neue"/>
                <a:ea typeface="Helvetica Neue"/>
                <a:cs typeface="Helvetica Neue"/>
                <a:sym typeface="Helvetica Neue"/>
              </a:rPr>
              <a:t>Research Project Management 101</a:t>
            </a:r>
            <a:endParaRPr sz="1000">
              <a:solidFill>
                <a:schemeClr val="lt1"/>
              </a:solidFill>
              <a:latin typeface="Helvetica Neue"/>
              <a:ea typeface="Helvetica Neue"/>
              <a:cs typeface="Helvetica Neue"/>
              <a:sym typeface="Helvetica Neue"/>
            </a:endParaRPr>
          </a:p>
        </p:txBody>
      </p:sp>
      <p:pic>
        <p:nvPicPr>
          <p:cNvPr id="411" name="Google Shape;411;g114475c994c_3_24"/>
          <p:cNvPicPr preferRelativeResize="0"/>
          <p:nvPr/>
        </p:nvPicPr>
        <p:blipFill>
          <a:blip r:embed="rId3">
            <a:alphaModFix/>
          </a:blip>
          <a:stretch>
            <a:fillRect/>
          </a:stretch>
        </p:blipFill>
        <p:spPr>
          <a:xfrm>
            <a:off x="4207900" y="3068500"/>
            <a:ext cx="3583325" cy="358332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g11473219d5e_0_113"/>
          <p:cNvSpPr txBox="1"/>
          <p:nvPr/>
        </p:nvSpPr>
        <p:spPr>
          <a:xfrm>
            <a:off x="2822613" y="2701950"/>
            <a:ext cx="7270200" cy="2139600"/>
          </a:xfrm>
          <a:prstGeom prst="rect">
            <a:avLst/>
          </a:prstGeom>
          <a:noFill/>
          <a:ln>
            <a:noFill/>
          </a:ln>
        </p:spPr>
        <p:txBody>
          <a:bodyPr spcFirstLastPara="1" wrap="square" lIns="91425" tIns="91425" rIns="91425" bIns="91425" anchor="t" anchorCtr="0">
            <a:spAutoFit/>
          </a:bodyPr>
          <a:lstStyle/>
          <a:p>
            <a:pPr marL="0" lvl="0" indent="0" algn="l" rtl="0">
              <a:lnSpc>
                <a:spcPct val="91015"/>
              </a:lnSpc>
              <a:spcBef>
                <a:spcPts val="0"/>
              </a:spcBef>
              <a:spcAft>
                <a:spcPts val="0"/>
              </a:spcAft>
              <a:buNone/>
            </a:pPr>
            <a:r>
              <a:rPr lang="en-AU" sz="3000" b="1">
                <a:solidFill>
                  <a:schemeClr val="lt1"/>
                </a:solidFill>
                <a:highlight>
                  <a:srgbClr val="EF4D4D"/>
                </a:highlight>
              </a:rPr>
              <a:t>“If we knew what we were doing, it wouldn’t be called research, would it?”</a:t>
            </a:r>
            <a:endParaRPr sz="3000" b="1">
              <a:solidFill>
                <a:schemeClr val="lt1"/>
              </a:solidFill>
              <a:highlight>
                <a:srgbClr val="EF4D4D"/>
              </a:highlight>
            </a:endParaRPr>
          </a:p>
          <a:p>
            <a:pPr marL="457200" lvl="0" indent="0" algn="l" rtl="0">
              <a:lnSpc>
                <a:spcPct val="91015"/>
              </a:lnSpc>
              <a:spcBef>
                <a:spcPts val="0"/>
              </a:spcBef>
              <a:spcAft>
                <a:spcPts val="0"/>
              </a:spcAft>
              <a:buNone/>
            </a:pPr>
            <a:r>
              <a:rPr lang="en-AU" sz="3000">
                <a:solidFill>
                  <a:schemeClr val="dk1"/>
                </a:solidFill>
                <a:highlight>
                  <a:srgbClr val="FFFFFF"/>
                </a:highlight>
              </a:rPr>
              <a:t>                           </a:t>
            </a:r>
            <a:endParaRPr sz="3000">
              <a:solidFill>
                <a:schemeClr val="dk1"/>
              </a:solidFill>
              <a:highlight>
                <a:srgbClr val="FFFFFF"/>
              </a:highlight>
            </a:endParaRPr>
          </a:p>
          <a:p>
            <a:pPr marL="3200400" lvl="0" indent="457200" algn="l" rtl="0">
              <a:lnSpc>
                <a:spcPct val="91015"/>
              </a:lnSpc>
              <a:spcBef>
                <a:spcPts val="0"/>
              </a:spcBef>
              <a:spcAft>
                <a:spcPts val="0"/>
              </a:spcAft>
              <a:buNone/>
            </a:pPr>
            <a:r>
              <a:rPr lang="en-AU" sz="2300">
                <a:solidFill>
                  <a:schemeClr val="dk1"/>
                </a:solidFill>
                <a:highlight>
                  <a:srgbClr val="FFFFFF"/>
                </a:highlight>
              </a:rPr>
              <a:t>      Albert Einstein</a:t>
            </a:r>
            <a:endParaRPr sz="2300">
              <a:solidFill>
                <a:schemeClr val="dk1"/>
              </a:solidFill>
              <a:highlight>
                <a:srgbClr val="FFFFFF"/>
              </a:highlight>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Google Shape;421;g11473219d5e_0_130"/>
          <p:cNvPicPr preferRelativeResize="0"/>
          <p:nvPr/>
        </p:nvPicPr>
        <p:blipFill>
          <a:blip r:embed="rId3">
            <a:alphaModFix/>
          </a:blip>
          <a:stretch>
            <a:fillRect/>
          </a:stretch>
        </p:blipFill>
        <p:spPr>
          <a:xfrm>
            <a:off x="71475" y="1804372"/>
            <a:ext cx="11975724" cy="4359152"/>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g11473219d5e_0_140"/>
          <p:cNvSpPr txBox="1"/>
          <p:nvPr/>
        </p:nvSpPr>
        <p:spPr>
          <a:xfrm>
            <a:off x="2404501" y="1535075"/>
            <a:ext cx="8045400" cy="1231500"/>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3400" b="1">
                <a:solidFill>
                  <a:schemeClr val="lt1"/>
                </a:solidFill>
                <a:latin typeface="Helvetica Neue"/>
                <a:ea typeface="Helvetica Neue"/>
                <a:cs typeface="Helvetica Neue"/>
                <a:sym typeface="Helvetica Neue"/>
              </a:rPr>
              <a:t>Project management principles and skills</a:t>
            </a:r>
            <a:endParaRPr sz="800">
              <a:solidFill>
                <a:schemeClr val="lt1"/>
              </a:solidFill>
              <a:latin typeface="Helvetica Neue"/>
              <a:ea typeface="Helvetica Neue"/>
              <a:cs typeface="Helvetica Neue"/>
              <a:sym typeface="Helvetica Neue"/>
            </a:endParaRPr>
          </a:p>
        </p:txBody>
      </p:sp>
      <p:sp>
        <p:nvSpPr>
          <p:cNvPr id="427" name="Google Shape;427;g11473219d5e_0_140"/>
          <p:cNvSpPr txBox="1"/>
          <p:nvPr/>
        </p:nvSpPr>
        <p:spPr>
          <a:xfrm>
            <a:off x="2322175" y="3038350"/>
            <a:ext cx="8431500" cy="3090900"/>
          </a:xfrm>
          <a:prstGeom prst="rect">
            <a:avLst/>
          </a:prstGeom>
          <a:noFill/>
          <a:ln>
            <a:noFill/>
          </a:ln>
        </p:spPr>
        <p:txBody>
          <a:bodyPr spcFirstLastPara="1" wrap="square" lIns="91425" tIns="91425" rIns="91425" bIns="91425" anchor="t" anchorCtr="0">
            <a:spAutoFit/>
          </a:bodyPr>
          <a:lstStyle/>
          <a:p>
            <a:pPr marL="457200" lvl="0" indent="-349250" algn="l" rtl="0">
              <a:lnSpc>
                <a:spcPct val="115000"/>
              </a:lnSpc>
              <a:spcBef>
                <a:spcPts val="0"/>
              </a:spcBef>
              <a:spcAft>
                <a:spcPts val="0"/>
              </a:spcAft>
              <a:buClr>
                <a:schemeClr val="dk1"/>
              </a:buClr>
              <a:buSzPts val="1900"/>
              <a:buFont typeface="Calibri"/>
              <a:buChar char="●"/>
            </a:pPr>
            <a:r>
              <a:rPr lang="en-AU" sz="1900">
                <a:solidFill>
                  <a:schemeClr val="dk1"/>
                </a:solidFill>
                <a:latin typeface="Calibri"/>
                <a:ea typeface="Calibri"/>
                <a:cs typeface="Calibri"/>
                <a:sym typeface="Calibri"/>
              </a:rPr>
              <a:t>Plan carefully and have clear objectives</a:t>
            </a:r>
            <a:endParaRPr sz="1900">
              <a:solidFill>
                <a:schemeClr val="dk1"/>
              </a:solidFill>
              <a:latin typeface="Calibri"/>
              <a:ea typeface="Calibri"/>
              <a:cs typeface="Calibri"/>
              <a:sym typeface="Calibri"/>
            </a:endParaRPr>
          </a:p>
          <a:p>
            <a:pPr marL="457200" lvl="0" indent="-349250" algn="l" rtl="0">
              <a:lnSpc>
                <a:spcPct val="115000"/>
              </a:lnSpc>
              <a:spcBef>
                <a:spcPts val="0"/>
              </a:spcBef>
              <a:spcAft>
                <a:spcPts val="0"/>
              </a:spcAft>
              <a:buClr>
                <a:schemeClr val="dk1"/>
              </a:buClr>
              <a:buSzPts val="1900"/>
              <a:buFont typeface="Calibri"/>
              <a:buChar char="●"/>
            </a:pPr>
            <a:r>
              <a:rPr lang="en-AU" sz="1900">
                <a:solidFill>
                  <a:schemeClr val="dk1"/>
                </a:solidFill>
                <a:latin typeface="Calibri"/>
                <a:ea typeface="Calibri"/>
                <a:cs typeface="Calibri"/>
                <a:sym typeface="Calibri"/>
              </a:rPr>
              <a:t>Problem-solving and creative thinking (How do we get to the end-goal? What are the alternatives?)</a:t>
            </a:r>
            <a:endParaRPr sz="1900">
              <a:solidFill>
                <a:schemeClr val="dk1"/>
              </a:solidFill>
              <a:latin typeface="Calibri"/>
              <a:ea typeface="Calibri"/>
              <a:cs typeface="Calibri"/>
              <a:sym typeface="Calibri"/>
            </a:endParaRPr>
          </a:p>
          <a:p>
            <a:pPr marL="457200" lvl="0" indent="-349250" algn="l" rtl="0">
              <a:lnSpc>
                <a:spcPct val="115000"/>
              </a:lnSpc>
              <a:spcBef>
                <a:spcPts val="0"/>
              </a:spcBef>
              <a:spcAft>
                <a:spcPts val="0"/>
              </a:spcAft>
              <a:buClr>
                <a:schemeClr val="dk1"/>
              </a:buClr>
              <a:buSzPts val="1900"/>
              <a:buFont typeface="Calibri"/>
              <a:buChar char="●"/>
            </a:pPr>
            <a:r>
              <a:rPr lang="en-AU" sz="1900">
                <a:solidFill>
                  <a:schemeClr val="dk1"/>
                </a:solidFill>
                <a:latin typeface="Calibri"/>
                <a:ea typeface="Calibri"/>
                <a:cs typeface="Calibri"/>
                <a:sym typeface="Calibri"/>
              </a:rPr>
              <a:t>Team-work</a:t>
            </a:r>
            <a:endParaRPr sz="1900">
              <a:solidFill>
                <a:schemeClr val="dk1"/>
              </a:solidFill>
              <a:latin typeface="Calibri"/>
              <a:ea typeface="Calibri"/>
              <a:cs typeface="Calibri"/>
              <a:sym typeface="Calibri"/>
            </a:endParaRPr>
          </a:p>
          <a:p>
            <a:pPr marL="457200" lvl="0" indent="-349250" algn="l" rtl="0">
              <a:lnSpc>
                <a:spcPct val="115000"/>
              </a:lnSpc>
              <a:spcBef>
                <a:spcPts val="0"/>
              </a:spcBef>
              <a:spcAft>
                <a:spcPts val="0"/>
              </a:spcAft>
              <a:buClr>
                <a:schemeClr val="dk1"/>
              </a:buClr>
              <a:buSzPts val="1900"/>
              <a:buFont typeface="Calibri"/>
              <a:buChar char="●"/>
            </a:pPr>
            <a:r>
              <a:rPr lang="en-AU" sz="1900">
                <a:solidFill>
                  <a:schemeClr val="dk1"/>
                </a:solidFill>
                <a:latin typeface="Calibri"/>
                <a:ea typeface="Calibri"/>
                <a:cs typeface="Calibri"/>
                <a:sym typeface="Calibri"/>
              </a:rPr>
              <a:t>Clear communication (setting expectations)</a:t>
            </a:r>
            <a:endParaRPr sz="1900">
              <a:solidFill>
                <a:schemeClr val="dk1"/>
              </a:solidFill>
              <a:latin typeface="Calibri"/>
              <a:ea typeface="Calibri"/>
              <a:cs typeface="Calibri"/>
              <a:sym typeface="Calibri"/>
            </a:endParaRPr>
          </a:p>
          <a:p>
            <a:pPr marL="457200" lvl="0" indent="-349250" algn="l" rtl="0">
              <a:lnSpc>
                <a:spcPct val="115000"/>
              </a:lnSpc>
              <a:spcBef>
                <a:spcPts val="0"/>
              </a:spcBef>
              <a:spcAft>
                <a:spcPts val="0"/>
              </a:spcAft>
              <a:buClr>
                <a:schemeClr val="dk1"/>
              </a:buClr>
              <a:buSzPts val="1900"/>
              <a:buFont typeface="Calibri"/>
              <a:buChar char="●"/>
            </a:pPr>
            <a:r>
              <a:rPr lang="en-AU" sz="1900">
                <a:solidFill>
                  <a:schemeClr val="dk1"/>
                </a:solidFill>
                <a:latin typeface="Calibri"/>
                <a:ea typeface="Calibri"/>
                <a:cs typeface="Calibri"/>
                <a:sym typeface="Calibri"/>
              </a:rPr>
              <a:t>Effective decision-making</a:t>
            </a:r>
            <a:endParaRPr sz="1900">
              <a:solidFill>
                <a:schemeClr val="dk1"/>
              </a:solidFill>
              <a:latin typeface="Calibri"/>
              <a:ea typeface="Calibri"/>
              <a:cs typeface="Calibri"/>
              <a:sym typeface="Calibri"/>
            </a:endParaRPr>
          </a:p>
          <a:p>
            <a:pPr marL="457200" lvl="0" indent="-349250" algn="l" rtl="0">
              <a:lnSpc>
                <a:spcPct val="115000"/>
              </a:lnSpc>
              <a:spcBef>
                <a:spcPts val="0"/>
              </a:spcBef>
              <a:spcAft>
                <a:spcPts val="0"/>
              </a:spcAft>
              <a:buClr>
                <a:schemeClr val="dk1"/>
              </a:buClr>
              <a:buSzPts val="1900"/>
              <a:buFont typeface="Calibri"/>
              <a:buChar char="●"/>
            </a:pPr>
            <a:r>
              <a:rPr lang="en-AU" sz="1900">
                <a:solidFill>
                  <a:schemeClr val="dk1"/>
                </a:solidFill>
                <a:latin typeface="Calibri"/>
                <a:ea typeface="Calibri"/>
                <a:cs typeface="Calibri"/>
                <a:sym typeface="Calibri"/>
              </a:rPr>
              <a:t>Embrace change and uncertainty (expect the unexpected, flexibility, pivots) </a:t>
            </a:r>
            <a:endParaRPr sz="1900">
              <a:solidFill>
                <a:schemeClr val="dk1"/>
              </a:solidFill>
              <a:latin typeface="Calibri"/>
              <a:ea typeface="Calibri"/>
              <a:cs typeface="Calibri"/>
              <a:sym typeface="Calibri"/>
            </a:endParaRPr>
          </a:p>
          <a:p>
            <a:pPr marL="457200" lvl="0" indent="-349250" algn="l" rtl="0">
              <a:lnSpc>
                <a:spcPct val="115000"/>
              </a:lnSpc>
              <a:spcBef>
                <a:spcPts val="0"/>
              </a:spcBef>
              <a:spcAft>
                <a:spcPts val="0"/>
              </a:spcAft>
              <a:buClr>
                <a:schemeClr val="dk1"/>
              </a:buClr>
              <a:buSzPts val="1900"/>
              <a:buFont typeface="Calibri"/>
              <a:buChar char="●"/>
            </a:pPr>
            <a:r>
              <a:rPr lang="en-AU" sz="1900">
                <a:solidFill>
                  <a:schemeClr val="dk1"/>
                </a:solidFill>
                <a:latin typeface="Calibri"/>
                <a:ea typeface="Calibri"/>
                <a:cs typeface="Calibri"/>
                <a:sym typeface="Calibri"/>
              </a:rPr>
              <a:t>Continuously improve (review successes and failures, capture lessons-learned)</a:t>
            </a:r>
            <a:endParaRPr sz="190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g11473219d5e_0_149"/>
          <p:cNvSpPr txBox="1"/>
          <p:nvPr/>
        </p:nvSpPr>
        <p:spPr>
          <a:xfrm>
            <a:off x="2333026" y="1460125"/>
            <a:ext cx="8045400" cy="708000"/>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3400" b="1">
                <a:solidFill>
                  <a:schemeClr val="lt1"/>
                </a:solidFill>
                <a:latin typeface="Helvetica Neue"/>
                <a:ea typeface="Helvetica Neue"/>
                <a:cs typeface="Helvetica Neue"/>
                <a:sym typeface="Helvetica Neue"/>
              </a:rPr>
              <a:t>Getting Started: Project planning</a:t>
            </a:r>
            <a:endParaRPr sz="800">
              <a:solidFill>
                <a:schemeClr val="lt1"/>
              </a:solidFill>
              <a:latin typeface="Helvetica Neue"/>
              <a:ea typeface="Helvetica Neue"/>
              <a:cs typeface="Helvetica Neue"/>
              <a:sym typeface="Helvetica Neue"/>
            </a:endParaRPr>
          </a:p>
        </p:txBody>
      </p:sp>
      <p:sp>
        <p:nvSpPr>
          <p:cNvPr id="433" name="Google Shape;433;g11473219d5e_0_149"/>
          <p:cNvSpPr txBox="1"/>
          <p:nvPr/>
        </p:nvSpPr>
        <p:spPr>
          <a:xfrm>
            <a:off x="2237600" y="2603700"/>
            <a:ext cx="8431500" cy="4468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AU" sz="1700">
                <a:solidFill>
                  <a:schemeClr val="dk1"/>
                </a:solidFill>
                <a:latin typeface="Calibri"/>
                <a:ea typeface="Calibri"/>
                <a:cs typeface="Calibri"/>
                <a:sym typeface="Calibri"/>
              </a:rPr>
              <a:t>Questions to consider when planning research…</a:t>
            </a:r>
            <a:endParaRPr sz="1700">
              <a:solidFill>
                <a:schemeClr val="dk1"/>
              </a:solidFill>
              <a:latin typeface="Calibri"/>
              <a:ea typeface="Calibri"/>
              <a:cs typeface="Calibri"/>
              <a:sym typeface="Calibri"/>
            </a:endParaRPr>
          </a:p>
          <a:p>
            <a:pPr marL="457200" lvl="0" indent="-336550" algn="l" rtl="0">
              <a:lnSpc>
                <a:spcPct val="115000"/>
              </a:lnSpc>
              <a:spcBef>
                <a:spcPts val="400"/>
              </a:spcBef>
              <a:spcAft>
                <a:spcPts val="0"/>
              </a:spcAft>
              <a:buClr>
                <a:schemeClr val="dk1"/>
              </a:buClr>
              <a:buSzPts val="1700"/>
              <a:buFont typeface="Calibri"/>
              <a:buChar char="●"/>
            </a:pPr>
            <a:r>
              <a:rPr lang="en-AU" sz="1700" b="1">
                <a:solidFill>
                  <a:schemeClr val="dk1"/>
                </a:solidFill>
                <a:highlight>
                  <a:srgbClr val="FFFFFF"/>
                </a:highlight>
                <a:latin typeface="Calibri"/>
                <a:ea typeface="Calibri"/>
                <a:cs typeface="Calibri"/>
                <a:sym typeface="Calibri"/>
              </a:rPr>
              <a:t>What are the major milestones you need to complete in your project? </a:t>
            </a:r>
            <a:r>
              <a:rPr lang="en-AU" sz="1700">
                <a:solidFill>
                  <a:schemeClr val="dk1"/>
                </a:solidFill>
                <a:highlight>
                  <a:srgbClr val="FFFFFF"/>
                </a:highlight>
                <a:latin typeface="Calibri"/>
                <a:ea typeface="Calibri"/>
                <a:cs typeface="Calibri"/>
                <a:sym typeface="Calibri"/>
              </a:rPr>
              <a:t>E.g. ethics approval, data collection complete, report drafted, publication submitted. Break these down into the activities needed to complete them</a:t>
            </a:r>
            <a:endParaRPr sz="1700">
              <a:solidFill>
                <a:schemeClr val="dk1"/>
              </a:solidFill>
              <a:highlight>
                <a:srgbClr val="FFFFFF"/>
              </a:highlight>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Char char="●"/>
            </a:pPr>
            <a:r>
              <a:rPr lang="en-AU" sz="1700" b="1">
                <a:solidFill>
                  <a:schemeClr val="dk1"/>
                </a:solidFill>
                <a:highlight>
                  <a:srgbClr val="FFFFFF"/>
                </a:highlight>
                <a:latin typeface="Calibri"/>
                <a:ea typeface="Calibri"/>
                <a:cs typeface="Calibri"/>
                <a:sym typeface="Calibri"/>
              </a:rPr>
              <a:t>How much time will you need to reach each milestone and complete each activity? </a:t>
            </a:r>
            <a:r>
              <a:rPr lang="en-AU" sz="1700">
                <a:solidFill>
                  <a:schemeClr val="dk1"/>
                </a:solidFill>
                <a:highlight>
                  <a:srgbClr val="FFFFFF"/>
                </a:highlight>
                <a:latin typeface="Calibri"/>
                <a:ea typeface="Calibri"/>
                <a:cs typeface="Calibri"/>
                <a:sym typeface="Calibri"/>
              </a:rPr>
              <a:t>Make realistic estimates of how long each activity will take. Are there resources you need to complete the activities? </a:t>
            </a:r>
            <a:endParaRPr sz="1700">
              <a:solidFill>
                <a:schemeClr val="dk1"/>
              </a:solidFill>
              <a:highlight>
                <a:srgbClr val="FFFFFF"/>
              </a:highlight>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Char char="●"/>
            </a:pPr>
            <a:r>
              <a:rPr lang="en-AU" sz="1700" b="1">
                <a:solidFill>
                  <a:schemeClr val="dk1"/>
                </a:solidFill>
                <a:highlight>
                  <a:srgbClr val="FFFFFF"/>
                </a:highlight>
                <a:latin typeface="Calibri"/>
                <a:ea typeface="Calibri"/>
                <a:cs typeface="Calibri"/>
                <a:sym typeface="Calibri"/>
              </a:rPr>
              <a:t>How are the different aspects of your project interrelated? </a:t>
            </a:r>
            <a:r>
              <a:rPr lang="en-AU" sz="1700">
                <a:solidFill>
                  <a:schemeClr val="dk1"/>
                </a:solidFill>
                <a:highlight>
                  <a:srgbClr val="FFFFFF"/>
                </a:highlight>
                <a:latin typeface="Calibri"/>
                <a:ea typeface="Calibri"/>
                <a:cs typeface="Calibri"/>
                <a:sym typeface="Calibri"/>
              </a:rPr>
              <a:t>Helps to adjust time-frames and identify any roadblocks. E.g. you will need to complete fieldwork before analysis.</a:t>
            </a:r>
            <a:endParaRPr sz="1700">
              <a:solidFill>
                <a:schemeClr val="dk1"/>
              </a:solidFill>
              <a:highlight>
                <a:srgbClr val="FFFFFF"/>
              </a:highlight>
              <a:latin typeface="Calibri"/>
              <a:ea typeface="Calibri"/>
              <a:cs typeface="Calibri"/>
              <a:sym typeface="Calibri"/>
            </a:endParaRPr>
          </a:p>
          <a:p>
            <a:pPr marL="457200" lvl="0" indent="-336550" algn="l" rtl="0">
              <a:lnSpc>
                <a:spcPct val="115000"/>
              </a:lnSpc>
              <a:spcBef>
                <a:spcPts val="0"/>
              </a:spcBef>
              <a:spcAft>
                <a:spcPts val="0"/>
              </a:spcAft>
              <a:buClr>
                <a:schemeClr val="dk1"/>
              </a:buClr>
              <a:buSzPts val="1700"/>
              <a:buFont typeface="Calibri"/>
              <a:buChar char="●"/>
            </a:pPr>
            <a:r>
              <a:rPr lang="en-AU" sz="1700" b="1">
                <a:solidFill>
                  <a:schemeClr val="dk1"/>
                </a:solidFill>
                <a:highlight>
                  <a:srgbClr val="FFFFFF"/>
                </a:highlight>
                <a:latin typeface="Calibri"/>
                <a:ea typeface="Calibri"/>
                <a:cs typeface="Calibri"/>
                <a:sym typeface="Calibri"/>
              </a:rPr>
              <a:t>What are some of the time constraints? </a:t>
            </a:r>
            <a:endParaRPr sz="1700" b="1">
              <a:solidFill>
                <a:schemeClr val="dk1"/>
              </a:solidFill>
              <a:highlight>
                <a:srgbClr val="FFFFFF"/>
              </a:highlight>
              <a:latin typeface="Calibri"/>
              <a:ea typeface="Calibri"/>
              <a:cs typeface="Calibri"/>
              <a:sym typeface="Calibri"/>
            </a:endParaRPr>
          </a:p>
          <a:p>
            <a:pPr marL="457200" lvl="0" indent="0" algn="l" rtl="0">
              <a:lnSpc>
                <a:spcPct val="115000"/>
              </a:lnSpc>
              <a:spcBef>
                <a:spcPts val="1100"/>
              </a:spcBef>
              <a:spcAft>
                <a:spcPts val="0"/>
              </a:spcAft>
              <a:buNone/>
            </a:pPr>
            <a:endParaRPr sz="1700" b="1">
              <a:solidFill>
                <a:schemeClr val="dk1"/>
              </a:solidFill>
              <a:highlight>
                <a:srgbClr val="FFFFFF"/>
              </a:highlight>
              <a:latin typeface="Calibri"/>
              <a:ea typeface="Calibri"/>
              <a:cs typeface="Calibri"/>
              <a:sym typeface="Calibri"/>
            </a:endParaRPr>
          </a:p>
          <a:p>
            <a:pPr marL="457200" lvl="0" indent="0" algn="l" rtl="0">
              <a:lnSpc>
                <a:spcPct val="115000"/>
              </a:lnSpc>
              <a:spcBef>
                <a:spcPts val="1100"/>
              </a:spcBef>
              <a:spcAft>
                <a:spcPts val="0"/>
              </a:spcAft>
              <a:buNone/>
            </a:pPr>
            <a:endParaRPr sz="1600">
              <a:solidFill>
                <a:schemeClr val="dk1"/>
              </a:solidFill>
              <a:highlight>
                <a:srgbClr val="FFFFFF"/>
              </a:highlight>
              <a:latin typeface="Calibri"/>
              <a:ea typeface="Calibri"/>
              <a:cs typeface="Calibri"/>
              <a:sym typeface="Calibri"/>
            </a:endParaRPr>
          </a:p>
          <a:p>
            <a:pPr marL="0" lvl="0" indent="0" algn="l" rtl="0">
              <a:spcBef>
                <a:spcPts val="1100"/>
              </a:spcBef>
              <a:spcAft>
                <a:spcPts val="0"/>
              </a:spcAft>
              <a:buNone/>
            </a:pPr>
            <a:endParaRPr>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g11473219d5e_0_161"/>
          <p:cNvSpPr txBox="1"/>
          <p:nvPr/>
        </p:nvSpPr>
        <p:spPr>
          <a:xfrm>
            <a:off x="2393651" y="1361475"/>
            <a:ext cx="4279800" cy="708000"/>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400" b="1">
                <a:solidFill>
                  <a:schemeClr val="lt1"/>
                </a:solidFill>
                <a:latin typeface="Helvetica Neue"/>
                <a:ea typeface="Helvetica Neue"/>
                <a:cs typeface="Helvetica Neue"/>
                <a:sym typeface="Helvetica Neue"/>
              </a:rPr>
              <a:t>Tool: Gantt Chart</a:t>
            </a:r>
            <a:endParaRPr sz="800">
              <a:solidFill>
                <a:schemeClr val="lt1"/>
              </a:solidFill>
              <a:latin typeface="Helvetica Neue"/>
              <a:ea typeface="Helvetica Neue"/>
              <a:cs typeface="Helvetica Neue"/>
              <a:sym typeface="Helvetica Neue"/>
            </a:endParaRPr>
          </a:p>
        </p:txBody>
      </p:sp>
      <p:sp>
        <p:nvSpPr>
          <p:cNvPr id="439" name="Google Shape;439;g11473219d5e_0_161"/>
          <p:cNvSpPr txBox="1"/>
          <p:nvPr/>
        </p:nvSpPr>
        <p:spPr>
          <a:xfrm>
            <a:off x="2333025" y="2699100"/>
            <a:ext cx="8431500" cy="124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400"/>
              </a:spcBef>
              <a:spcAft>
                <a:spcPts val="0"/>
              </a:spcAft>
              <a:buNone/>
            </a:pPr>
            <a:endParaRPr sz="1600" b="1">
              <a:solidFill>
                <a:schemeClr val="dk1"/>
              </a:solidFill>
              <a:highlight>
                <a:srgbClr val="FFFFFF"/>
              </a:highlight>
              <a:latin typeface="Calibri"/>
              <a:ea typeface="Calibri"/>
              <a:cs typeface="Calibri"/>
              <a:sym typeface="Calibri"/>
            </a:endParaRPr>
          </a:p>
          <a:p>
            <a:pPr marL="457200" lvl="0" indent="0" algn="l" rtl="0">
              <a:lnSpc>
                <a:spcPct val="115000"/>
              </a:lnSpc>
              <a:spcBef>
                <a:spcPts val="1100"/>
              </a:spcBef>
              <a:spcAft>
                <a:spcPts val="0"/>
              </a:spcAft>
              <a:buNone/>
            </a:pPr>
            <a:endParaRPr sz="1600">
              <a:solidFill>
                <a:schemeClr val="dk1"/>
              </a:solidFill>
              <a:highlight>
                <a:srgbClr val="FFFFFF"/>
              </a:highlight>
              <a:latin typeface="Calibri"/>
              <a:ea typeface="Calibri"/>
              <a:cs typeface="Calibri"/>
              <a:sym typeface="Calibri"/>
            </a:endParaRPr>
          </a:p>
          <a:p>
            <a:pPr marL="0" lvl="0" indent="0" algn="l" rtl="0">
              <a:spcBef>
                <a:spcPts val="1100"/>
              </a:spcBef>
              <a:spcAft>
                <a:spcPts val="0"/>
              </a:spcAft>
              <a:buNone/>
            </a:pPr>
            <a:endParaRPr>
              <a:latin typeface="Calibri"/>
              <a:ea typeface="Calibri"/>
              <a:cs typeface="Calibri"/>
              <a:sym typeface="Calibri"/>
            </a:endParaRPr>
          </a:p>
        </p:txBody>
      </p:sp>
      <p:pic>
        <p:nvPicPr>
          <p:cNvPr id="440" name="Google Shape;440;g11473219d5e_0_161"/>
          <p:cNvPicPr preferRelativeResize="0"/>
          <p:nvPr/>
        </p:nvPicPr>
        <p:blipFill rotWithShape="1">
          <a:blip r:embed="rId3">
            <a:alphaModFix/>
          </a:blip>
          <a:srcRect l="5934" t="25983" r="4963" b="8136"/>
          <a:stretch/>
        </p:blipFill>
        <p:spPr>
          <a:xfrm>
            <a:off x="2333025" y="2365600"/>
            <a:ext cx="7763125" cy="4309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11473219d5e_0_205"/>
          <p:cNvSpPr txBox="1"/>
          <p:nvPr/>
        </p:nvSpPr>
        <p:spPr>
          <a:xfrm>
            <a:off x="2367838" y="3059550"/>
            <a:ext cx="7383000" cy="738900"/>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3600" b="1">
                <a:solidFill>
                  <a:schemeClr val="lt1"/>
                </a:solidFill>
                <a:latin typeface="Helvetica Neue"/>
                <a:ea typeface="Helvetica Neue"/>
                <a:cs typeface="Helvetica Neue"/>
                <a:sym typeface="Helvetica Neue"/>
              </a:rPr>
              <a:t>Acknowledgement of Country</a:t>
            </a:r>
            <a:endParaRPr sz="1000">
              <a:solidFill>
                <a:schemeClr val="lt1"/>
              </a:solidFill>
              <a:latin typeface="Helvetica Neue"/>
              <a:ea typeface="Helvetica Neue"/>
              <a:cs typeface="Helvetica Neue"/>
              <a:sym typeface="Helvetica Neue"/>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g11473219d5e_0_170"/>
          <p:cNvSpPr txBox="1"/>
          <p:nvPr/>
        </p:nvSpPr>
        <p:spPr>
          <a:xfrm>
            <a:off x="2393650" y="1361475"/>
            <a:ext cx="7763100" cy="708000"/>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3400" b="1">
                <a:solidFill>
                  <a:schemeClr val="lt1"/>
                </a:solidFill>
                <a:latin typeface="Helvetica Neue"/>
                <a:ea typeface="Helvetica Neue"/>
                <a:cs typeface="Helvetica Neue"/>
                <a:sym typeface="Helvetica Neue"/>
              </a:rPr>
              <a:t>Activity: Developing a project plan</a:t>
            </a:r>
            <a:endParaRPr sz="800">
              <a:solidFill>
                <a:schemeClr val="lt1"/>
              </a:solidFill>
              <a:latin typeface="Helvetica Neue"/>
              <a:ea typeface="Helvetica Neue"/>
              <a:cs typeface="Helvetica Neue"/>
              <a:sym typeface="Helvetica Neue"/>
            </a:endParaRPr>
          </a:p>
        </p:txBody>
      </p:sp>
      <p:sp>
        <p:nvSpPr>
          <p:cNvPr id="446" name="Google Shape;446;g11473219d5e_0_170"/>
          <p:cNvSpPr txBox="1"/>
          <p:nvPr/>
        </p:nvSpPr>
        <p:spPr>
          <a:xfrm>
            <a:off x="2333025" y="2384400"/>
            <a:ext cx="8431500" cy="4860000"/>
          </a:xfrm>
          <a:prstGeom prst="rect">
            <a:avLst/>
          </a:prstGeom>
          <a:noFill/>
          <a:ln>
            <a:noFill/>
          </a:ln>
        </p:spPr>
        <p:txBody>
          <a:bodyPr spcFirstLastPara="1" wrap="square" lIns="91425" tIns="91425" rIns="91425" bIns="91425" anchor="t" anchorCtr="0">
            <a:spAutoFit/>
          </a:bodyPr>
          <a:lstStyle/>
          <a:p>
            <a:pPr marL="457200" lvl="0" indent="-368300" algn="l" rtl="0">
              <a:lnSpc>
                <a:spcPct val="115000"/>
              </a:lnSpc>
              <a:spcBef>
                <a:spcPts val="400"/>
              </a:spcBef>
              <a:spcAft>
                <a:spcPts val="0"/>
              </a:spcAft>
              <a:buClr>
                <a:schemeClr val="dk1"/>
              </a:buClr>
              <a:buSzPts val="2200"/>
              <a:buFont typeface="Calibri"/>
              <a:buAutoNum type="arabicPeriod"/>
            </a:pPr>
            <a:r>
              <a:rPr lang="en-AU" sz="2200">
                <a:solidFill>
                  <a:schemeClr val="dk1"/>
                </a:solidFill>
                <a:highlight>
                  <a:srgbClr val="FFFFFF"/>
                </a:highlight>
                <a:latin typeface="Calibri"/>
                <a:ea typeface="Calibri"/>
                <a:cs typeface="Calibri"/>
                <a:sym typeface="Calibri"/>
              </a:rPr>
              <a:t>Split into pairs</a:t>
            </a:r>
            <a:endParaRPr sz="2200">
              <a:solidFill>
                <a:schemeClr val="dk1"/>
              </a:solidFill>
              <a:highlight>
                <a:srgbClr val="FFFFFF"/>
              </a:highlight>
              <a:latin typeface="Calibri"/>
              <a:ea typeface="Calibri"/>
              <a:cs typeface="Calibri"/>
              <a:sym typeface="Calibri"/>
            </a:endParaRPr>
          </a:p>
          <a:p>
            <a:pPr marL="457200" lvl="0" indent="-368300" algn="l" rtl="0">
              <a:lnSpc>
                <a:spcPct val="115000"/>
              </a:lnSpc>
              <a:spcBef>
                <a:spcPts val="0"/>
              </a:spcBef>
              <a:spcAft>
                <a:spcPts val="0"/>
              </a:spcAft>
              <a:buClr>
                <a:schemeClr val="dk1"/>
              </a:buClr>
              <a:buSzPts val="2200"/>
              <a:buFont typeface="Calibri"/>
              <a:buAutoNum type="arabicPeriod"/>
            </a:pPr>
            <a:r>
              <a:rPr lang="en-AU" sz="2200">
                <a:solidFill>
                  <a:schemeClr val="dk1"/>
                </a:solidFill>
                <a:highlight>
                  <a:srgbClr val="FFFFFF"/>
                </a:highlight>
                <a:latin typeface="Calibri"/>
                <a:ea typeface="Calibri"/>
                <a:cs typeface="Calibri"/>
                <a:sym typeface="Calibri"/>
              </a:rPr>
              <a:t>Read case study of a research project </a:t>
            </a:r>
            <a:endParaRPr sz="2200">
              <a:solidFill>
                <a:schemeClr val="dk1"/>
              </a:solidFill>
              <a:highlight>
                <a:srgbClr val="FFFFFF"/>
              </a:highlight>
              <a:latin typeface="Calibri"/>
              <a:ea typeface="Calibri"/>
              <a:cs typeface="Calibri"/>
              <a:sym typeface="Calibri"/>
            </a:endParaRPr>
          </a:p>
          <a:p>
            <a:pPr marL="457200" lvl="0" indent="-368300" algn="l" rtl="0">
              <a:lnSpc>
                <a:spcPct val="115000"/>
              </a:lnSpc>
              <a:spcBef>
                <a:spcPts val="0"/>
              </a:spcBef>
              <a:spcAft>
                <a:spcPts val="0"/>
              </a:spcAft>
              <a:buClr>
                <a:schemeClr val="dk1"/>
              </a:buClr>
              <a:buSzPts val="2200"/>
              <a:buFont typeface="Calibri"/>
              <a:buAutoNum type="arabicPeriod"/>
            </a:pPr>
            <a:r>
              <a:rPr lang="en-AU" sz="2200">
                <a:solidFill>
                  <a:schemeClr val="dk1"/>
                </a:solidFill>
                <a:highlight>
                  <a:srgbClr val="FFFFFF"/>
                </a:highlight>
                <a:latin typeface="Calibri"/>
                <a:ea typeface="Calibri"/>
                <a:cs typeface="Calibri"/>
                <a:sym typeface="Calibri"/>
              </a:rPr>
              <a:t>Map out a Gantt Chart</a:t>
            </a:r>
            <a:endParaRPr sz="2200">
              <a:solidFill>
                <a:schemeClr val="dk1"/>
              </a:solidFill>
              <a:highlight>
                <a:srgbClr val="FFFFFF"/>
              </a:highlight>
              <a:latin typeface="Calibri"/>
              <a:ea typeface="Calibri"/>
              <a:cs typeface="Calibri"/>
              <a:sym typeface="Calibri"/>
            </a:endParaRPr>
          </a:p>
          <a:p>
            <a:pPr marL="914400" lvl="1" indent="-368300" algn="l" rtl="0">
              <a:lnSpc>
                <a:spcPct val="115000"/>
              </a:lnSpc>
              <a:spcBef>
                <a:spcPts val="0"/>
              </a:spcBef>
              <a:spcAft>
                <a:spcPts val="0"/>
              </a:spcAft>
              <a:buClr>
                <a:schemeClr val="dk1"/>
              </a:buClr>
              <a:buSzPts val="2200"/>
              <a:buFont typeface="Calibri"/>
              <a:buAutoNum type="alphaLcPeriod"/>
            </a:pPr>
            <a:r>
              <a:rPr lang="en-AU" sz="2200">
                <a:solidFill>
                  <a:schemeClr val="dk1"/>
                </a:solidFill>
                <a:highlight>
                  <a:srgbClr val="FFFFFF"/>
                </a:highlight>
                <a:latin typeface="Calibri"/>
                <a:ea typeface="Calibri"/>
                <a:cs typeface="Calibri"/>
                <a:sym typeface="Calibri"/>
              </a:rPr>
              <a:t>Identify project milestones and end date</a:t>
            </a:r>
            <a:endParaRPr sz="2200">
              <a:solidFill>
                <a:schemeClr val="dk1"/>
              </a:solidFill>
              <a:highlight>
                <a:srgbClr val="FFFFFF"/>
              </a:highlight>
              <a:latin typeface="Calibri"/>
              <a:ea typeface="Calibri"/>
              <a:cs typeface="Calibri"/>
              <a:sym typeface="Calibri"/>
            </a:endParaRPr>
          </a:p>
          <a:p>
            <a:pPr marL="914400" lvl="1" indent="-368300" algn="l" rtl="0">
              <a:lnSpc>
                <a:spcPct val="115000"/>
              </a:lnSpc>
              <a:spcBef>
                <a:spcPts val="0"/>
              </a:spcBef>
              <a:spcAft>
                <a:spcPts val="0"/>
              </a:spcAft>
              <a:buClr>
                <a:schemeClr val="dk1"/>
              </a:buClr>
              <a:buSzPts val="2200"/>
              <a:buFont typeface="Calibri"/>
              <a:buAutoNum type="alphaLcPeriod"/>
            </a:pPr>
            <a:r>
              <a:rPr lang="en-AU" sz="2200">
                <a:solidFill>
                  <a:schemeClr val="dk1"/>
                </a:solidFill>
                <a:highlight>
                  <a:srgbClr val="FFFFFF"/>
                </a:highlight>
                <a:latin typeface="Calibri"/>
                <a:ea typeface="Calibri"/>
                <a:cs typeface="Calibri"/>
                <a:sym typeface="Calibri"/>
              </a:rPr>
              <a:t>List all activities needed to reach milestones</a:t>
            </a:r>
            <a:endParaRPr sz="2200">
              <a:solidFill>
                <a:schemeClr val="dk1"/>
              </a:solidFill>
              <a:highlight>
                <a:srgbClr val="FFFFFF"/>
              </a:highlight>
              <a:latin typeface="Calibri"/>
              <a:ea typeface="Calibri"/>
              <a:cs typeface="Calibri"/>
              <a:sym typeface="Calibri"/>
            </a:endParaRPr>
          </a:p>
          <a:p>
            <a:pPr marL="914400" lvl="1" indent="-368300" algn="l" rtl="0">
              <a:lnSpc>
                <a:spcPct val="115000"/>
              </a:lnSpc>
              <a:spcBef>
                <a:spcPts val="0"/>
              </a:spcBef>
              <a:spcAft>
                <a:spcPts val="0"/>
              </a:spcAft>
              <a:buClr>
                <a:schemeClr val="dk1"/>
              </a:buClr>
              <a:buSzPts val="2200"/>
              <a:buFont typeface="Calibri"/>
              <a:buAutoNum type="alphaLcPeriod"/>
            </a:pPr>
            <a:r>
              <a:rPr lang="en-AU" sz="2200">
                <a:solidFill>
                  <a:schemeClr val="dk1"/>
                </a:solidFill>
                <a:highlight>
                  <a:srgbClr val="FFFFFF"/>
                </a:highlight>
                <a:latin typeface="Calibri"/>
                <a:ea typeface="Calibri"/>
                <a:cs typeface="Calibri"/>
                <a:sym typeface="Calibri"/>
              </a:rPr>
              <a:t>Plan out the sequence of these activities (when would they occur?)</a:t>
            </a:r>
            <a:endParaRPr sz="2200">
              <a:solidFill>
                <a:schemeClr val="dk1"/>
              </a:solidFill>
              <a:highlight>
                <a:srgbClr val="FFFFFF"/>
              </a:highlight>
              <a:latin typeface="Calibri"/>
              <a:ea typeface="Calibri"/>
              <a:cs typeface="Calibri"/>
              <a:sym typeface="Calibri"/>
            </a:endParaRPr>
          </a:p>
          <a:p>
            <a:pPr marL="914400" lvl="1" indent="-368300" algn="l" rtl="0">
              <a:lnSpc>
                <a:spcPct val="115000"/>
              </a:lnSpc>
              <a:spcBef>
                <a:spcPts val="0"/>
              </a:spcBef>
              <a:spcAft>
                <a:spcPts val="0"/>
              </a:spcAft>
              <a:buClr>
                <a:schemeClr val="dk1"/>
              </a:buClr>
              <a:buSzPts val="2200"/>
              <a:buFont typeface="Calibri"/>
              <a:buAutoNum type="alphaLcPeriod"/>
            </a:pPr>
            <a:r>
              <a:rPr lang="en-AU" sz="2200">
                <a:solidFill>
                  <a:schemeClr val="dk1"/>
                </a:solidFill>
                <a:highlight>
                  <a:srgbClr val="FFFFFF"/>
                </a:highlight>
                <a:latin typeface="Calibri"/>
                <a:ea typeface="Calibri"/>
                <a:cs typeface="Calibri"/>
                <a:sym typeface="Calibri"/>
              </a:rPr>
              <a:t>Estimate time required for each activity</a:t>
            </a:r>
            <a:endParaRPr sz="2200">
              <a:solidFill>
                <a:schemeClr val="dk1"/>
              </a:solidFill>
              <a:highlight>
                <a:srgbClr val="FFFFFF"/>
              </a:highlight>
              <a:latin typeface="Calibri"/>
              <a:ea typeface="Calibri"/>
              <a:cs typeface="Calibri"/>
              <a:sym typeface="Calibri"/>
            </a:endParaRPr>
          </a:p>
          <a:p>
            <a:pPr marL="914400" lvl="1" indent="-368300" algn="l" rtl="0">
              <a:lnSpc>
                <a:spcPct val="115000"/>
              </a:lnSpc>
              <a:spcBef>
                <a:spcPts val="0"/>
              </a:spcBef>
              <a:spcAft>
                <a:spcPts val="0"/>
              </a:spcAft>
              <a:buClr>
                <a:schemeClr val="dk1"/>
              </a:buClr>
              <a:buSzPts val="2200"/>
              <a:buFont typeface="Calibri"/>
              <a:buAutoNum type="alphaLcPeriod"/>
            </a:pPr>
            <a:r>
              <a:rPr lang="en-AU" sz="2200">
                <a:solidFill>
                  <a:schemeClr val="dk1"/>
                </a:solidFill>
                <a:highlight>
                  <a:srgbClr val="FFFFFF"/>
                </a:highlight>
                <a:latin typeface="Calibri"/>
                <a:ea typeface="Calibri"/>
                <a:cs typeface="Calibri"/>
                <a:sym typeface="Calibri"/>
              </a:rPr>
              <a:t>Identify relationship of steps, i.e. does one step depend upon another?</a:t>
            </a:r>
            <a:endParaRPr sz="2200">
              <a:solidFill>
                <a:schemeClr val="dk1"/>
              </a:solidFill>
              <a:highlight>
                <a:srgbClr val="FFFFFF"/>
              </a:highlight>
              <a:latin typeface="Calibri"/>
              <a:ea typeface="Calibri"/>
              <a:cs typeface="Calibri"/>
              <a:sym typeface="Calibri"/>
            </a:endParaRPr>
          </a:p>
          <a:p>
            <a:pPr marL="457200" lvl="0" indent="0" algn="l" rtl="0">
              <a:lnSpc>
                <a:spcPct val="115000"/>
              </a:lnSpc>
              <a:spcBef>
                <a:spcPts val="1100"/>
              </a:spcBef>
              <a:spcAft>
                <a:spcPts val="0"/>
              </a:spcAft>
              <a:buNone/>
            </a:pPr>
            <a:endParaRPr sz="1600">
              <a:solidFill>
                <a:schemeClr val="dk1"/>
              </a:solidFill>
              <a:highlight>
                <a:srgbClr val="FFFFFF"/>
              </a:highlight>
              <a:latin typeface="Calibri"/>
              <a:ea typeface="Calibri"/>
              <a:cs typeface="Calibri"/>
              <a:sym typeface="Calibri"/>
            </a:endParaRPr>
          </a:p>
          <a:p>
            <a:pPr marL="0" lvl="0" indent="0" algn="l" rtl="0">
              <a:spcBef>
                <a:spcPts val="1100"/>
              </a:spcBef>
              <a:spcAft>
                <a:spcPts val="0"/>
              </a:spcAft>
              <a:buNone/>
            </a:pPr>
            <a:endParaRPr>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g11473219d5e_0_185"/>
          <p:cNvSpPr txBox="1"/>
          <p:nvPr/>
        </p:nvSpPr>
        <p:spPr>
          <a:xfrm>
            <a:off x="2720535" y="3059550"/>
            <a:ext cx="7383000" cy="738900"/>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3600" b="1" dirty="0">
                <a:solidFill>
                  <a:schemeClr val="lt1"/>
                </a:solidFill>
                <a:latin typeface="Helvetica Neue"/>
                <a:ea typeface="Helvetica Neue"/>
                <a:cs typeface="Helvetica Neue"/>
                <a:sym typeface="Helvetica Neue"/>
              </a:rPr>
              <a:t>Wrap-up and Next Steps</a:t>
            </a:r>
            <a:endParaRPr sz="1000" dirty="0">
              <a:solidFill>
                <a:schemeClr val="lt1"/>
              </a:solidFill>
              <a:latin typeface="Helvetica Neue"/>
              <a:ea typeface="Helvetica Neue"/>
              <a:cs typeface="Helvetica Neue"/>
              <a:sym typeface="Helvetica Neue"/>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g11473219d5e_0_192"/>
          <p:cNvSpPr txBox="1"/>
          <p:nvPr/>
        </p:nvSpPr>
        <p:spPr>
          <a:xfrm>
            <a:off x="2367838" y="1307175"/>
            <a:ext cx="7383000" cy="738900"/>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3600" b="1">
                <a:solidFill>
                  <a:schemeClr val="lt1"/>
                </a:solidFill>
                <a:latin typeface="Helvetica Neue"/>
                <a:ea typeface="Helvetica Neue"/>
                <a:cs typeface="Helvetica Neue"/>
                <a:sym typeface="Helvetica Neue"/>
              </a:rPr>
              <a:t>Reflections</a:t>
            </a:r>
            <a:endParaRPr sz="1000">
              <a:solidFill>
                <a:schemeClr val="lt1"/>
              </a:solidFill>
              <a:latin typeface="Helvetica Neue"/>
              <a:ea typeface="Helvetica Neue"/>
              <a:cs typeface="Helvetica Neue"/>
              <a:sym typeface="Helvetica Neue"/>
            </a:endParaRPr>
          </a:p>
        </p:txBody>
      </p:sp>
      <p:sp>
        <p:nvSpPr>
          <p:cNvPr id="458" name="Google Shape;458;g11473219d5e_0_192"/>
          <p:cNvSpPr txBox="1"/>
          <p:nvPr/>
        </p:nvSpPr>
        <p:spPr>
          <a:xfrm>
            <a:off x="1204500" y="2582600"/>
            <a:ext cx="8546400" cy="193896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2400" b="1" dirty="0">
                <a:latin typeface="Calibri"/>
                <a:ea typeface="Calibri"/>
                <a:cs typeface="Calibri"/>
                <a:sym typeface="Calibri"/>
              </a:rPr>
              <a:t>One answer per post-it…</a:t>
            </a:r>
            <a:endParaRPr sz="2400" b="1" dirty="0">
              <a:latin typeface="Calibri"/>
              <a:ea typeface="Calibri"/>
              <a:cs typeface="Calibri"/>
              <a:sym typeface="Calibri"/>
            </a:endParaRPr>
          </a:p>
          <a:p>
            <a:pPr marL="0" lvl="0" indent="0" algn="l" rtl="0">
              <a:spcBef>
                <a:spcPts val="0"/>
              </a:spcBef>
              <a:spcAft>
                <a:spcPts val="0"/>
              </a:spcAft>
              <a:buNone/>
            </a:pPr>
            <a:endParaRPr sz="1800" b="1" dirty="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AU" sz="2400" dirty="0">
                <a:solidFill>
                  <a:schemeClr val="dk1"/>
                </a:solidFill>
                <a:latin typeface="Calibri"/>
                <a:ea typeface="Calibri"/>
                <a:cs typeface="Calibri"/>
                <a:sym typeface="Calibri"/>
              </a:rPr>
              <a:t>What was the most interesting thing? </a:t>
            </a:r>
            <a:endParaRPr sz="2400" dirty="0">
              <a:solidFill>
                <a:schemeClr val="dk1"/>
              </a:solidFill>
              <a:latin typeface="Calibri"/>
              <a:ea typeface="Calibri"/>
              <a:cs typeface="Calibri"/>
              <a:sym typeface="Calibri"/>
            </a:endParaRPr>
          </a:p>
          <a:p>
            <a:pPr marL="457200" lvl="0" indent="-381000" algn="l" rtl="0">
              <a:spcBef>
                <a:spcPts val="0"/>
              </a:spcBef>
              <a:spcAft>
                <a:spcPts val="0"/>
              </a:spcAft>
              <a:buSzPts val="2400"/>
              <a:buFont typeface="Calibri"/>
              <a:buChar char="●"/>
            </a:pPr>
            <a:r>
              <a:rPr lang="en-AU" sz="2400" dirty="0">
                <a:solidFill>
                  <a:schemeClr val="dk1"/>
                </a:solidFill>
                <a:latin typeface="Calibri"/>
                <a:ea typeface="Calibri"/>
                <a:cs typeface="Calibri"/>
                <a:sym typeface="Calibri"/>
              </a:rPr>
              <a:t>What is something you learned?</a:t>
            </a:r>
            <a:endParaRPr sz="2400" dirty="0">
              <a:solidFill>
                <a:schemeClr val="dk1"/>
              </a:solidFill>
              <a:latin typeface="Calibri"/>
              <a:ea typeface="Calibri"/>
              <a:cs typeface="Calibri"/>
              <a:sym typeface="Calibri"/>
            </a:endParaRPr>
          </a:p>
          <a:p>
            <a:pPr marL="457200" lvl="0" indent="-381000" algn="l" rtl="0">
              <a:spcBef>
                <a:spcPts val="0"/>
              </a:spcBef>
              <a:spcAft>
                <a:spcPts val="0"/>
              </a:spcAft>
              <a:buSzPts val="2400"/>
              <a:buFont typeface="Calibri"/>
              <a:buChar char="●"/>
            </a:pPr>
            <a:r>
              <a:rPr lang="en-AU" sz="2400" dirty="0">
                <a:solidFill>
                  <a:schemeClr val="dk1"/>
                </a:solidFill>
                <a:latin typeface="Calibri"/>
                <a:ea typeface="Calibri"/>
                <a:cs typeface="Calibri"/>
                <a:sym typeface="Calibri"/>
              </a:rPr>
              <a:t>What are you energised to do next?</a:t>
            </a:r>
            <a:endParaRPr sz="2400" dirty="0">
              <a:solidFill>
                <a:schemeClr val="dk1"/>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Google Shape;463;g117ae2598c8_0_4"/>
          <p:cNvPicPr preferRelativeResize="0"/>
          <p:nvPr/>
        </p:nvPicPr>
        <p:blipFill>
          <a:blip r:embed="rId3">
            <a:alphaModFix/>
          </a:blip>
          <a:stretch>
            <a:fillRect/>
          </a:stretch>
        </p:blipFill>
        <p:spPr>
          <a:xfrm>
            <a:off x="2081875" y="1716850"/>
            <a:ext cx="8256826" cy="4644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11473219d5e_0_211"/>
          <p:cNvSpPr txBox="1"/>
          <p:nvPr/>
        </p:nvSpPr>
        <p:spPr>
          <a:xfrm>
            <a:off x="2367838" y="3059550"/>
            <a:ext cx="7383000" cy="738900"/>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3600" b="1">
                <a:solidFill>
                  <a:schemeClr val="lt1"/>
                </a:solidFill>
                <a:latin typeface="Helvetica Neue"/>
                <a:ea typeface="Helvetica Neue"/>
                <a:cs typeface="Helvetica Neue"/>
                <a:sym typeface="Helvetica Neue"/>
              </a:rPr>
              <a:t>Housekeeping</a:t>
            </a:r>
            <a:endParaRPr sz="1000">
              <a:solidFill>
                <a:schemeClr val="lt1"/>
              </a:solidFill>
              <a:latin typeface="Helvetica Neue"/>
              <a:ea typeface="Helvetica Neue"/>
              <a:cs typeface="Helvetica Neue"/>
              <a:sym typeface="Helvetica Neu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2" name="Google Shape;123;g11473219d5e_0_211">
            <a:extLst>
              <a:ext uri="{FF2B5EF4-FFF2-40B4-BE49-F238E27FC236}">
                <a16:creationId xmlns:a16="http://schemas.microsoft.com/office/drawing/2014/main" id="{3E29FB4B-C226-A01C-8A5A-320F7EFE8CAC}"/>
              </a:ext>
            </a:extLst>
          </p:cNvPr>
          <p:cNvSpPr txBox="1"/>
          <p:nvPr/>
        </p:nvSpPr>
        <p:spPr>
          <a:xfrm>
            <a:off x="2367838" y="3059550"/>
            <a:ext cx="7383000" cy="1292631"/>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3600" b="1" dirty="0">
                <a:solidFill>
                  <a:schemeClr val="lt1"/>
                </a:solidFill>
                <a:latin typeface="Helvetica Neue"/>
                <a:ea typeface="Helvetica Neue"/>
                <a:cs typeface="Helvetica Neue"/>
                <a:sym typeface="Helvetica Neue"/>
              </a:rPr>
              <a:t>Introduction to research project and those involved</a:t>
            </a:r>
            <a:endParaRPr sz="1000" dirty="0">
              <a:solidFill>
                <a:schemeClr val="lt1"/>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114475c994c_0_26"/>
          <p:cNvSpPr txBox="1"/>
          <p:nvPr/>
        </p:nvSpPr>
        <p:spPr>
          <a:xfrm>
            <a:off x="2367838" y="3059550"/>
            <a:ext cx="7383000" cy="738900"/>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3600" b="1">
                <a:solidFill>
                  <a:schemeClr val="lt1"/>
                </a:solidFill>
                <a:latin typeface="Helvetica Neue"/>
                <a:ea typeface="Helvetica Neue"/>
                <a:cs typeface="Helvetica Neue"/>
                <a:sym typeface="Helvetica Neue"/>
              </a:rPr>
              <a:t>Icebreaker</a:t>
            </a:r>
            <a:endParaRPr sz="1000">
              <a:solidFill>
                <a:schemeClr val="lt1"/>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11473219d5e_0_199"/>
          <p:cNvSpPr txBox="1"/>
          <p:nvPr/>
        </p:nvSpPr>
        <p:spPr>
          <a:xfrm>
            <a:off x="2367838" y="2182825"/>
            <a:ext cx="7383000" cy="1293000"/>
          </a:xfrm>
          <a:prstGeom prst="rect">
            <a:avLst/>
          </a:prstGeom>
          <a:solidFill>
            <a:srgbClr val="EF4D4D">
              <a:alpha val="88240"/>
            </a:srgb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AU" sz="3600" b="1">
                <a:solidFill>
                  <a:schemeClr val="lt1"/>
                </a:solidFill>
                <a:latin typeface="Helvetica Neue"/>
                <a:ea typeface="Helvetica Neue"/>
                <a:cs typeface="Helvetica Neue"/>
                <a:sym typeface="Helvetica Neue"/>
              </a:rPr>
              <a:t>Research Methods in Youth Research</a:t>
            </a:r>
            <a:endParaRPr sz="1000">
              <a:solidFill>
                <a:schemeClr val="lt1"/>
              </a:solidFill>
              <a:latin typeface="Helvetica Neue"/>
              <a:ea typeface="Helvetica Neue"/>
              <a:cs typeface="Helvetica Neue"/>
              <a:sym typeface="Helvetica Neue"/>
            </a:endParaRPr>
          </a:p>
        </p:txBody>
      </p:sp>
      <p:sp>
        <p:nvSpPr>
          <p:cNvPr id="160" name="Google Shape;160;g11473219d5e_0_199"/>
          <p:cNvSpPr txBox="1"/>
          <p:nvPr/>
        </p:nvSpPr>
        <p:spPr>
          <a:xfrm>
            <a:off x="2367850" y="3948600"/>
            <a:ext cx="7383000" cy="20312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AU" sz="2400" dirty="0">
                <a:latin typeface="Calibri"/>
                <a:ea typeface="Calibri"/>
                <a:cs typeface="Calibri"/>
                <a:sym typeface="Calibri"/>
              </a:rPr>
              <a:t>Aim of this session:</a:t>
            </a:r>
            <a:endParaRPr sz="2400" dirty="0">
              <a:latin typeface="Calibri"/>
              <a:ea typeface="Calibri"/>
              <a:cs typeface="Calibri"/>
              <a:sym typeface="Calibri"/>
            </a:endParaRPr>
          </a:p>
          <a:p>
            <a:pPr marL="457200" lvl="0" indent="-381000" algn="l" rtl="0">
              <a:spcBef>
                <a:spcPts val="0"/>
              </a:spcBef>
              <a:spcAft>
                <a:spcPts val="0"/>
              </a:spcAft>
              <a:buClr>
                <a:schemeClr val="dk1"/>
              </a:buClr>
              <a:buSzPts val="2400"/>
              <a:buFont typeface="Calibri"/>
              <a:buChar char="●"/>
            </a:pPr>
            <a:r>
              <a:rPr lang="en-AU" sz="2400" dirty="0">
                <a:solidFill>
                  <a:schemeClr val="dk1"/>
                </a:solidFill>
                <a:latin typeface="Calibri"/>
                <a:ea typeface="Calibri"/>
                <a:cs typeface="Calibri"/>
                <a:sym typeface="Calibri"/>
              </a:rPr>
              <a:t>Share your experience &amp; knowledge of research methods</a:t>
            </a:r>
            <a:endParaRPr sz="2400" dirty="0">
              <a:solidFill>
                <a:schemeClr val="dk1"/>
              </a:solidFill>
              <a:latin typeface="Calibri"/>
              <a:ea typeface="Calibri"/>
              <a:cs typeface="Calibri"/>
              <a:sym typeface="Calibri"/>
            </a:endParaRPr>
          </a:p>
          <a:p>
            <a:pPr marL="457200" lvl="0" indent="-381000" algn="l" rtl="0">
              <a:spcBef>
                <a:spcPts val="0"/>
              </a:spcBef>
              <a:spcAft>
                <a:spcPts val="0"/>
              </a:spcAft>
              <a:buSzPts val="2400"/>
              <a:buFont typeface="Calibri"/>
              <a:buChar char="●"/>
            </a:pPr>
            <a:r>
              <a:rPr lang="en-AU" sz="2400" dirty="0">
                <a:latin typeface="Calibri"/>
                <a:ea typeface="Calibri"/>
                <a:cs typeface="Calibri"/>
                <a:sym typeface="Calibri"/>
              </a:rPr>
              <a:t>Introduction to methods used in youth research</a:t>
            </a:r>
            <a:endParaRPr sz="2400" dirty="0">
              <a:latin typeface="Calibri"/>
              <a:ea typeface="Calibri"/>
              <a:cs typeface="Calibri"/>
              <a:sym typeface="Calibri"/>
            </a:endParaRPr>
          </a:p>
          <a:p>
            <a:pPr marL="457200" lvl="0" indent="-381000" algn="l" rtl="0">
              <a:spcBef>
                <a:spcPts val="0"/>
              </a:spcBef>
              <a:spcAft>
                <a:spcPts val="0"/>
              </a:spcAft>
              <a:buSzPts val="2400"/>
              <a:buFont typeface="Calibri"/>
              <a:buChar char="●"/>
            </a:pPr>
            <a:r>
              <a:rPr lang="en-AU" sz="2400" dirty="0">
                <a:latin typeface="Calibri"/>
                <a:ea typeface="Calibri"/>
                <a:cs typeface="Calibri"/>
                <a:sym typeface="Calibri"/>
              </a:rPr>
              <a:t>Explore methods</a:t>
            </a:r>
            <a:endParaRPr dirty="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3050</Words>
  <Application>Microsoft Office PowerPoint</Application>
  <PresentationFormat>Widescreen</PresentationFormat>
  <Paragraphs>351</Paragraphs>
  <Slides>53</Slides>
  <Notes>53</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Helvetica Neue</vt:lpstr>
      <vt:lpstr>Gotham Narrow Bold</vt:lpstr>
      <vt:lpstr>Times New Roman</vt:lpstr>
      <vt:lpstr>Arial</vt:lpstr>
      <vt:lpstr>Gotham Narrow Book</vt:lpstr>
      <vt:lpstr>Roboto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Power dynamics in research Activity: Power dynamics in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Giulia Calipari</dc:creator>
  <cp:lastModifiedBy>Louisa Welland</cp:lastModifiedBy>
  <cp:revision>1</cp:revision>
  <dcterms:created xsi:type="dcterms:W3CDTF">2019-09-09T22:51:10Z</dcterms:created>
  <dcterms:modified xsi:type="dcterms:W3CDTF">2023-11-02T07:00:48Z</dcterms:modified>
</cp:coreProperties>
</file>