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sldIdLst>
    <p:sldId id="256" r:id="rId5"/>
    <p:sldId id="540" r:id="rId6"/>
    <p:sldId id="257" r:id="rId7"/>
    <p:sldId id="328" r:id="rId8"/>
    <p:sldId id="326" r:id="rId9"/>
    <p:sldId id="316" r:id="rId10"/>
    <p:sldId id="523" r:id="rId11"/>
    <p:sldId id="524" r:id="rId12"/>
    <p:sldId id="539" r:id="rId13"/>
    <p:sldId id="525" r:id="rId14"/>
    <p:sldId id="538" r:id="rId15"/>
  </p:sldIdLst>
  <p:sldSz cx="24384000" cy="13716000"/>
  <p:notesSz cx="6805613" cy="9944100"/>
  <p:embeddedFontLst>
    <p:embeddedFont>
      <p:font typeface="Open Sans Light" panose="020B0604020202020204" charset="0"/>
      <p:regular r:id="rId17"/>
      <p:italic r:id="rId18"/>
    </p:embeddedFont>
    <p:embeddedFont>
      <p:font typeface="Open Sans Semibold" panose="020B0604020202020204" charset="0"/>
      <p:bold r:id="rId19"/>
      <p:boldItalic r:id="rId20"/>
    </p:embeddedFont>
  </p:embeddedFontLst>
  <p:custDataLst>
    <p:tags r:id="rId21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717175"/>
        </a:solidFill>
        <a:effectLst/>
        <a:uFillTx/>
        <a:latin typeface="Avenir Book"/>
        <a:ea typeface="Avenir Book"/>
        <a:cs typeface="Avenir Book"/>
        <a:sym typeface="Avenir Book"/>
      </a:defRPr>
    </a:lvl9pPr>
  </p:defaultTextStyle>
  <p:extLst>
    <p:ext uri="{521415D9-36F7-43E2-AB2F-B90AF26B5E84}">
      <p14:sectionLst xmlns:p14="http://schemas.microsoft.com/office/powerpoint/2010/main">
        <p14:section name="Default Section" id="{3F0BDFD8-B921-49BE-8773-E35FD6D382A4}">
          <p14:sldIdLst>
            <p14:sldId id="256"/>
            <p14:sldId id="540"/>
            <p14:sldId id="257"/>
            <p14:sldId id="328"/>
            <p14:sldId id="326"/>
            <p14:sldId id="316"/>
            <p14:sldId id="523"/>
            <p14:sldId id="524"/>
            <p14:sldId id="539"/>
            <p14:sldId id="525"/>
            <p14:sldId id="5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Heckenberg" initials="KH" lastIdx="12" clrIdx="0">
    <p:extLst>
      <p:ext uri="{19B8F6BF-5375-455C-9EA6-DF929625EA0E}">
        <p15:presenceInfo xmlns:p15="http://schemas.microsoft.com/office/powerpoint/2012/main" userId="S-1-5-21-299502267-1078081533-682003330-373230" providerId="AD"/>
      </p:ext>
    </p:extLst>
  </p:cmAuthor>
  <p:cmAuthor id="2" name="Kim Vincent" initials="KV" lastIdx="2" clrIdx="1">
    <p:extLst>
      <p:ext uri="{19B8F6BF-5375-455C-9EA6-DF929625EA0E}">
        <p15:presenceInfo xmlns:p15="http://schemas.microsoft.com/office/powerpoint/2012/main" userId="S-1-5-21-299502267-1078081533-682003330-361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11B"/>
    <a:srgbClr val="717175"/>
    <a:srgbClr val="F0F1F1"/>
    <a:srgbClr val="272727"/>
    <a:srgbClr val="F6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FA2280-34E5-43E4-A1DE-D19EF3A9B4E1}" v="22" dt="2021-02-16T22:23:20.47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116" autoAdjust="0"/>
  </p:normalViewPr>
  <p:slideViewPr>
    <p:cSldViewPr snapToGrid="0">
      <p:cViewPr varScale="1">
        <p:scale>
          <a:sx n="64" d="100"/>
          <a:sy n="64" d="100"/>
        </p:scale>
        <p:origin x="696" y="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Mackay" userId="425f445050ead88b" providerId="LiveId" clId="{9CFA2280-34E5-43E4-A1DE-D19EF3A9B4E1}"/>
    <pc:docChg chg="undo custSel addSld delSld modSld modSection">
      <pc:chgData name="Alexander Mackay" userId="425f445050ead88b" providerId="LiveId" clId="{9CFA2280-34E5-43E4-A1DE-D19EF3A9B4E1}" dt="2021-02-16T22:23:20.470" v="325" actId="207"/>
      <pc:docMkLst>
        <pc:docMk/>
      </pc:docMkLst>
      <pc:sldChg chg="add">
        <pc:chgData name="Alexander Mackay" userId="425f445050ead88b" providerId="LiveId" clId="{9CFA2280-34E5-43E4-A1DE-D19EF3A9B4E1}" dt="2021-02-16T22:13:10.318" v="284"/>
        <pc:sldMkLst>
          <pc:docMk/>
          <pc:sldMk cId="1640462499" sldId="257"/>
        </pc:sldMkLst>
      </pc:sldChg>
      <pc:sldChg chg="modSp del mod">
        <pc:chgData name="Alexander Mackay" userId="425f445050ead88b" providerId="LiveId" clId="{9CFA2280-34E5-43E4-A1DE-D19EF3A9B4E1}" dt="2021-02-16T22:13:32.642" v="289" actId="2696"/>
        <pc:sldMkLst>
          <pc:docMk/>
          <pc:sldMk cId="4157769199" sldId="309"/>
        </pc:sldMkLst>
        <pc:spChg chg="mod">
          <ac:chgData name="Alexander Mackay" userId="425f445050ead88b" providerId="LiveId" clId="{9CFA2280-34E5-43E4-A1DE-D19EF3A9B4E1}" dt="2021-02-11T22:48:46.954" v="20" actId="20577"/>
          <ac:spMkLst>
            <pc:docMk/>
            <pc:sldMk cId="4157769199" sldId="309"/>
            <ac:spMk id="44" creationId="{00000000-0000-0000-0000-000000000000}"/>
          </ac:spMkLst>
        </pc:spChg>
      </pc:sldChg>
      <pc:sldChg chg="modSp">
        <pc:chgData name="Alexander Mackay" userId="425f445050ead88b" providerId="LiveId" clId="{9CFA2280-34E5-43E4-A1DE-D19EF3A9B4E1}" dt="2021-02-16T22:23:20.470" v="325" actId="207"/>
        <pc:sldMkLst>
          <pc:docMk/>
          <pc:sldMk cId="1907605972" sldId="316"/>
        </pc:sldMkLst>
        <pc:spChg chg="mod">
          <ac:chgData name="Alexander Mackay" userId="425f445050ead88b" providerId="LiveId" clId="{9CFA2280-34E5-43E4-A1DE-D19EF3A9B4E1}" dt="2021-02-16T22:23:20.470" v="325" actId="207"/>
          <ac:spMkLst>
            <pc:docMk/>
            <pc:sldMk cId="1907605972" sldId="316"/>
            <ac:spMk id="3" creationId="{00000000-0000-0000-0000-000000000000}"/>
          </ac:spMkLst>
        </pc:spChg>
      </pc:sldChg>
      <pc:sldChg chg="addSp modSp mod">
        <pc:chgData name="Alexander Mackay" userId="425f445050ead88b" providerId="LiveId" clId="{9CFA2280-34E5-43E4-A1DE-D19EF3A9B4E1}" dt="2021-02-16T22:15:38.206" v="320" actId="20577"/>
        <pc:sldMkLst>
          <pc:docMk/>
          <pc:sldMk cId="3861705745" sldId="326"/>
        </pc:sldMkLst>
        <pc:spChg chg="add mod">
          <ac:chgData name="Alexander Mackay" userId="425f445050ead88b" providerId="LiveId" clId="{9CFA2280-34E5-43E4-A1DE-D19EF3A9B4E1}" dt="2021-02-16T22:15:38.206" v="320" actId="20577"/>
          <ac:spMkLst>
            <pc:docMk/>
            <pc:sldMk cId="3861705745" sldId="326"/>
            <ac:spMk id="10" creationId="{4BBA8070-32A6-43B0-8E8A-5FD278C193BF}"/>
          </ac:spMkLst>
        </pc:spChg>
        <pc:spChg chg="mod">
          <ac:chgData name="Alexander Mackay" userId="425f445050ead88b" providerId="LiveId" clId="{9CFA2280-34E5-43E4-A1DE-D19EF3A9B4E1}" dt="2021-02-16T22:13:37.596" v="291" actId="207"/>
          <ac:spMkLst>
            <pc:docMk/>
            <pc:sldMk cId="3861705745" sldId="326"/>
            <ac:spMk id="219" creationId="{00000000-0000-0000-0000-000000000000}"/>
          </ac:spMkLst>
        </pc:spChg>
      </pc:sldChg>
      <pc:sldChg chg="addSp delSp modSp mod">
        <pc:chgData name="Alexander Mackay" userId="425f445050ead88b" providerId="LiveId" clId="{9CFA2280-34E5-43E4-A1DE-D19EF3A9B4E1}" dt="2021-02-16T22:13:40.480" v="292" actId="207"/>
        <pc:sldMkLst>
          <pc:docMk/>
          <pc:sldMk cId="1738785977" sldId="328"/>
        </pc:sldMkLst>
        <pc:spChg chg="add del mod">
          <ac:chgData name="Alexander Mackay" userId="425f445050ead88b" providerId="LiveId" clId="{9CFA2280-34E5-43E4-A1DE-D19EF3A9B4E1}" dt="2021-02-11T22:52:28.683" v="24"/>
          <ac:spMkLst>
            <pc:docMk/>
            <pc:sldMk cId="1738785977" sldId="328"/>
            <ac:spMk id="3" creationId="{A1C8665E-EF91-4B6D-9ABC-2ED2257D2581}"/>
          </ac:spMkLst>
        </pc:spChg>
        <pc:spChg chg="add del mod">
          <ac:chgData name="Alexander Mackay" userId="425f445050ead88b" providerId="LiveId" clId="{9CFA2280-34E5-43E4-A1DE-D19EF3A9B4E1}" dt="2021-02-11T22:52:35.902" v="26"/>
          <ac:spMkLst>
            <pc:docMk/>
            <pc:sldMk cId="1738785977" sldId="328"/>
            <ac:spMk id="4" creationId="{D3DBEC1B-DE13-49EC-87AD-6978F01F4B2C}"/>
          </ac:spMkLst>
        </pc:spChg>
        <pc:spChg chg="add mod">
          <ac:chgData name="Alexander Mackay" userId="425f445050ead88b" providerId="LiveId" clId="{9CFA2280-34E5-43E4-A1DE-D19EF3A9B4E1}" dt="2021-02-11T22:57:59.757" v="247" actId="20577"/>
          <ac:spMkLst>
            <pc:docMk/>
            <pc:sldMk cId="1738785977" sldId="328"/>
            <ac:spMk id="13" creationId="{A2FE38B0-E045-4945-A6A1-C8EE2E2C5357}"/>
          </ac:spMkLst>
        </pc:spChg>
        <pc:spChg chg="mod">
          <ac:chgData name="Alexander Mackay" userId="425f445050ead88b" providerId="LiveId" clId="{9CFA2280-34E5-43E4-A1DE-D19EF3A9B4E1}" dt="2021-02-16T22:13:40.480" v="292" actId="207"/>
          <ac:spMkLst>
            <pc:docMk/>
            <pc:sldMk cId="1738785977" sldId="328"/>
            <ac:spMk id="219" creationId="{00000000-0000-0000-0000-000000000000}"/>
          </ac:spMkLst>
        </pc:spChg>
      </pc:sldChg>
      <pc:sldChg chg="del">
        <pc:chgData name="Alexander Mackay" userId="425f445050ead88b" providerId="LiveId" clId="{9CFA2280-34E5-43E4-A1DE-D19EF3A9B4E1}" dt="2021-02-16T22:13:13.918" v="285" actId="2696"/>
        <pc:sldMkLst>
          <pc:docMk/>
          <pc:sldMk cId="2440002415" sldId="329"/>
        </pc:sldMkLst>
      </pc:sldChg>
      <pc:sldChg chg="add del setBg">
        <pc:chgData name="Alexander Mackay" userId="425f445050ead88b" providerId="LiveId" clId="{9CFA2280-34E5-43E4-A1DE-D19EF3A9B4E1}" dt="2021-02-16T22:22:50.808" v="323"/>
        <pc:sldMkLst>
          <pc:docMk/>
          <pc:sldMk cId="3610984812" sldId="523"/>
        </pc:sldMkLst>
      </pc:sldChg>
      <pc:sldChg chg="add del">
        <pc:chgData name="Alexander Mackay" userId="425f445050ead88b" providerId="LiveId" clId="{9CFA2280-34E5-43E4-A1DE-D19EF3A9B4E1}" dt="2021-02-16T22:13:29.320" v="288"/>
        <pc:sldMkLst>
          <pc:docMk/>
          <pc:sldMk cId="3027018858" sldId="524"/>
        </pc:sldMkLst>
      </pc:sldChg>
      <pc:sldChg chg="add del setBg">
        <pc:chgData name="Alexander Mackay" userId="425f445050ead88b" providerId="LiveId" clId="{9CFA2280-34E5-43E4-A1DE-D19EF3A9B4E1}" dt="2021-02-16T22:22:54.338" v="324"/>
        <pc:sldMkLst>
          <pc:docMk/>
          <pc:sldMk cId="1439858128" sldId="525"/>
        </pc:sldMkLst>
      </pc:sldChg>
      <pc:sldChg chg="add del">
        <pc:chgData name="Alexander Mackay" userId="425f445050ead88b" providerId="LiveId" clId="{9CFA2280-34E5-43E4-A1DE-D19EF3A9B4E1}" dt="2021-02-16T22:13:29.320" v="288"/>
        <pc:sldMkLst>
          <pc:docMk/>
          <pc:sldMk cId="1749987016" sldId="538"/>
        </pc:sldMkLst>
      </pc:sldChg>
      <pc:sldChg chg="add del">
        <pc:chgData name="Alexander Mackay" userId="425f445050ead88b" providerId="LiveId" clId="{9CFA2280-34E5-43E4-A1DE-D19EF3A9B4E1}" dt="2021-02-16T22:13:29.320" v="288"/>
        <pc:sldMkLst>
          <pc:docMk/>
          <pc:sldMk cId="2971319420" sldId="539"/>
        </pc:sldMkLst>
      </pc:sldChg>
      <pc:sldChg chg="add">
        <pc:chgData name="Alexander Mackay" userId="425f445050ead88b" providerId="LiveId" clId="{9CFA2280-34E5-43E4-A1DE-D19EF3A9B4E1}" dt="2021-02-16T22:13:10.318" v="284"/>
        <pc:sldMkLst>
          <pc:docMk/>
          <pc:sldMk cId="3585923051" sldId="54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05379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23UoDvsvSoybqHgZ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ernsydney.edu.au/digital_futures/dft/services_and_resources/Learning_Futures_Online_Workshop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23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71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06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5751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9397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9196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Would you like to learn more about vUWS Blackboard tools and functionalities to enhance teaching and learning experience?</a:t>
            </a:r>
          </a:p>
          <a:p>
            <a:endParaRPr lang="en-AU" dirty="0"/>
          </a:p>
          <a:p>
            <a:r>
              <a:rPr lang="en-AU" dirty="0"/>
              <a:t>Learning Futures team is now able to offer personalised one-on-one eLearning support session via a zoom appointment. If you have any vUWS related queries, a member of our eLearning support team will support you through a tailored session specific to your needs.</a:t>
            </a:r>
            <a:endParaRPr lang="en-A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/>
              <a:t>Links for Chat: </a:t>
            </a:r>
          </a:p>
          <a:p>
            <a:endParaRPr lang="en-AU" baseline="0" dirty="0"/>
          </a:p>
          <a:p>
            <a:r>
              <a:rPr lang="en-AU" baseline="0" dirty="0"/>
              <a:t>One on one Consultation link:</a:t>
            </a:r>
          </a:p>
          <a:p>
            <a:r>
              <a:rPr lang="en-AU" u="sng" dirty="0">
                <a:hlinkClick r:id="rId3"/>
              </a:rPr>
              <a:t>https://forms.gle/23UoDvsvSoybqHgZ6</a:t>
            </a:r>
            <a:endParaRPr lang="en-A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B3D88-1CE6-DA43-B589-2F3912E959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7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  <a:p>
            <a:r>
              <a:rPr lang="en-AU" baseline="0" dirty="0"/>
              <a:t>Links for Chat: </a:t>
            </a:r>
          </a:p>
          <a:p>
            <a:endParaRPr lang="en-AU" baseline="0" dirty="0"/>
          </a:p>
          <a:p>
            <a:r>
              <a:rPr lang="en-AU" baseline="0" dirty="0"/>
              <a:t>Upcoming Sessions : https://www.westernsydney.edu.au/digital_futures/dft/services_and_resources/Learning_Futures_Online_Workshops/LF_Workshop_Schedule </a:t>
            </a:r>
            <a:endParaRPr lang="en-AU" sz="2400" kern="12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  <a:hlinkClick r:id="rId3"/>
            </a:endParaRPr>
          </a:p>
          <a:p>
            <a:endParaRPr lang="en-AU" dirty="0">
              <a:hlinkClick r:id="rId3"/>
            </a:endParaRPr>
          </a:p>
          <a:p>
            <a:r>
              <a:rPr lang="en-AU" dirty="0"/>
              <a:t>Recorded Sessions: https://www.westernsydney.edu.au/digital_futures/dft/services_and_resources/Learning_Futures_Online_Workshops/recorded_sessions </a:t>
            </a:r>
          </a:p>
          <a:p>
            <a:endParaRPr lang="en-AU" baseline="0" dirty="0"/>
          </a:p>
          <a:p>
            <a:r>
              <a:rPr lang="en-AU" baseline="0"/>
              <a:t>eLearnathon page: https://www.westernsydney.edu.au/digital_futures/dft/services_and_resources/Learning_Futures_Online_Workshops/elearnathon</a:t>
            </a:r>
            <a:endParaRPr lang="en-AU" baseline="0" dirty="0"/>
          </a:p>
          <a:p>
            <a:endParaRPr lang="en-AU" baseline="0" dirty="0"/>
          </a:p>
          <a:p>
            <a:endParaRPr lang="en-AU" baseline="0" dirty="0"/>
          </a:p>
          <a:p>
            <a:endParaRPr lang="en-AU" baseline="0" dirty="0"/>
          </a:p>
        </p:txBody>
      </p:sp>
    </p:spTree>
    <p:extLst>
      <p:ext uri="{BB962C8B-B14F-4D97-AF65-F5344CB8AC3E}">
        <p14:creationId xmlns:p14="http://schemas.microsoft.com/office/powerpoint/2010/main" val="734927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/>
              <a:t>URL: https://forms.gle/JrUyGf3szvuLTJZc8</a:t>
            </a:r>
          </a:p>
        </p:txBody>
      </p:sp>
    </p:spTree>
    <p:extLst>
      <p:ext uri="{BB962C8B-B14F-4D97-AF65-F5344CB8AC3E}">
        <p14:creationId xmlns:p14="http://schemas.microsoft.com/office/powerpoint/2010/main" val="238349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, copy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431BA4-BA99-4283-B1C7-9D2B525E2F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440150" y="0"/>
            <a:ext cx="7943850" cy="1371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FC75B-A247-41A1-8679-037E564D6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435" y="2279414"/>
            <a:ext cx="13035478" cy="21768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82AD21-9101-4B3E-BC36-A9F2F60DA6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68417E-0465-4675-A3F0-F95E7D289B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01435" y="5526706"/>
            <a:ext cx="13035478" cy="66589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58870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x 10 (dark)"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563994" y="635695"/>
            <a:ext cx="769506" cy="8463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F1F1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5485720" y="4229750"/>
            <a:ext cx="2352675" cy="2351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1"/>
          </p:nvPr>
        </p:nvSpPr>
        <p:spPr>
          <a:xfrm>
            <a:off x="8552035" y="4229750"/>
            <a:ext cx="2352675" cy="2351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2"/>
          </p:nvPr>
        </p:nvSpPr>
        <p:spPr>
          <a:xfrm>
            <a:off x="11618350" y="4229750"/>
            <a:ext cx="2352675" cy="2351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Рисунок 2"/>
          <p:cNvSpPr>
            <a:spLocks noGrp="1"/>
          </p:cNvSpPr>
          <p:nvPr>
            <p:ph type="pic" sz="quarter" idx="13"/>
          </p:nvPr>
        </p:nvSpPr>
        <p:spPr>
          <a:xfrm>
            <a:off x="14684665" y="4229750"/>
            <a:ext cx="2352675" cy="2351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4"/>
          </p:nvPr>
        </p:nvSpPr>
        <p:spPr>
          <a:xfrm>
            <a:off x="17750979" y="4208694"/>
            <a:ext cx="2352675" cy="2351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Рисунок 2"/>
          <p:cNvSpPr>
            <a:spLocks noGrp="1"/>
          </p:cNvSpPr>
          <p:nvPr>
            <p:ph type="pic" sz="quarter" idx="15"/>
          </p:nvPr>
        </p:nvSpPr>
        <p:spPr>
          <a:xfrm>
            <a:off x="5485720" y="7267218"/>
            <a:ext cx="2352675" cy="2351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16"/>
          </p:nvPr>
        </p:nvSpPr>
        <p:spPr>
          <a:xfrm>
            <a:off x="8552035" y="7267218"/>
            <a:ext cx="2352675" cy="2351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Рисунок 2"/>
          <p:cNvSpPr>
            <a:spLocks noGrp="1"/>
          </p:cNvSpPr>
          <p:nvPr>
            <p:ph type="pic" sz="quarter" idx="17"/>
          </p:nvPr>
        </p:nvSpPr>
        <p:spPr>
          <a:xfrm>
            <a:off x="11618350" y="7267218"/>
            <a:ext cx="2352675" cy="2351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0" name="Рисунок 2"/>
          <p:cNvSpPr>
            <a:spLocks noGrp="1"/>
          </p:cNvSpPr>
          <p:nvPr>
            <p:ph type="pic" sz="quarter" idx="18"/>
          </p:nvPr>
        </p:nvSpPr>
        <p:spPr>
          <a:xfrm>
            <a:off x="14684665" y="7267218"/>
            <a:ext cx="2352675" cy="2351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1" name="Рисунок 2"/>
          <p:cNvSpPr>
            <a:spLocks noGrp="1"/>
          </p:cNvSpPr>
          <p:nvPr>
            <p:ph type="pic" sz="quarter" idx="19"/>
          </p:nvPr>
        </p:nvSpPr>
        <p:spPr>
          <a:xfrm>
            <a:off x="17750979" y="7246162"/>
            <a:ext cx="2352675" cy="23510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4475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_no number (dark)"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6191341" y="4668683"/>
            <a:ext cx="4259263" cy="42592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1"/>
          </p:nvPr>
        </p:nvSpPr>
        <p:spPr>
          <a:xfrm>
            <a:off x="11072496" y="4625484"/>
            <a:ext cx="4259263" cy="42592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2"/>
          </p:nvPr>
        </p:nvSpPr>
        <p:spPr>
          <a:xfrm>
            <a:off x="15953651" y="4625483"/>
            <a:ext cx="4259263" cy="42592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1843D86-4D5A-45D6-938B-73E16521408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31270" y="607363"/>
            <a:ext cx="873356" cy="461665"/>
          </a:xfrm>
        </p:spPr>
        <p:txBody>
          <a:bodyPr/>
          <a:lstStyle>
            <a:lvl1pPr>
              <a:defRPr>
                <a:solidFill>
                  <a:srgbClr val="F0F1F1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920558"/>
      </p:ext>
    </p:extLst>
  </p:cSld>
  <p:clrMapOvr>
    <a:masterClrMapping/>
  </p:clrMapOvr>
  <p:transition spd="med"/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photo (dark)"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A48475-74A4-4DE5-9FCB-72284FABD6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0F1F1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Полилиния 20">
            <a:extLst>
              <a:ext uri="{FF2B5EF4-FFF2-40B4-BE49-F238E27FC236}">
                <a16:creationId xmlns:a16="http://schemas.microsoft.com/office/drawing/2014/main" id="{6F437F2E-D361-4EED-9862-BBE91B9C4F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23388" y="1102664"/>
            <a:ext cx="9268612" cy="11658458"/>
          </a:xfrm>
          <a:custGeom>
            <a:avLst/>
            <a:gdLst>
              <a:gd name="connsiteX0" fmla="*/ 5165309 w 9268612"/>
              <a:gd name="connsiteY0" fmla="*/ 0 h 11658458"/>
              <a:gd name="connsiteX1" fmla="*/ 7141083 w 9268612"/>
              <a:gd name="connsiteY1" fmla="*/ 0 h 11658458"/>
              <a:gd name="connsiteX2" fmla="*/ 7141083 w 9268612"/>
              <a:gd name="connsiteY2" fmla="*/ 1585544 h 11658458"/>
              <a:gd name="connsiteX3" fmla="*/ 9268612 w 9268612"/>
              <a:gd name="connsiteY3" fmla="*/ 1585544 h 11658458"/>
              <a:gd name="connsiteX4" fmla="*/ 9268612 w 9268612"/>
              <a:gd name="connsiteY4" fmla="*/ 4196982 h 11658458"/>
              <a:gd name="connsiteX5" fmla="*/ 8330400 w 9268612"/>
              <a:gd name="connsiteY5" fmla="*/ 4196982 h 11658458"/>
              <a:gd name="connsiteX6" fmla="*/ 8330400 w 9268612"/>
              <a:gd name="connsiteY6" fmla="*/ 9500819 h 11658458"/>
              <a:gd name="connsiteX7" fmla="*/ 2609850 w 9268612"/>
              <a:gd name="connsiteY7" fmla="*/ 9500819 h 11658458"/>
              <a:gd name="connsiteX8" fmla="*/ 2609850 w 9268612"/>
              <a:gd name="connsiteY8" fmla="*/ 10350363 h 11658458"/>
              <a:gd name="connsiteX9" fmla="*/ 3263500 w 9268612"/>
              <a:gd name="connsiteY9" fmla="*/ 10350363 h 11658458"/>
              <a:gd name="connsiteX10" fmla="*/ 3263500 w 9268612"/>
              <a:gd name="connsiteY10" fmla="*/ 11658458 h 11658458"/>
              <a:gd name="connsiteX11" fmla="*/ 1956200 w 9268612"/>
              <a:gd name="connsiteY11" fmla="*/ 11658458 h 11658458"/>
              <a:gd name="connsiteX12" fmla="*/ 1956200 w 9268612"/>
              <a:gd name="connsiteY12" fmla="*/ 10806538 h 11658458"/>
              <a:gd name="connsiteX13" fmla="*/ 0 w 9268612"/>
              <a:gd name="connsiteY13" fmla="*/ 10806538 h 11658458"/>
              <a:gd name="connsiteX14" fmla="*/ 0 w 9268612"/>
              <a:gd name="connsiteY14" fmla="*/ 8195100 h 11658458"/>
              <a:gd name="connsiteX15" fmla="*/ 1459700 w 9268612"/>
              <a:gd name="connsiteY15" fmla="*/ 8195100 h 11658458"/>
              <a:gd name="connsiteX16" fmla="*/ 1459700 w 9268612"/>
              <a:gd name="connsiteY16" fmla="*/ 2604720 h 11658458"/>
              <a:gd name="connsiteX17" fmla="*/ 6658762 w 9268612"/>
              <a:gd name="connsiteY17" fmla="*/ 2604720 h 11658458"/>
              <a:gd name="connsiteX18" fmla="*/ 6658762 w 9268612"/>
              <a:gd name="connsiteY18" fmla="*/ 1976976 h 11658458"/>
              <a:gd name="connsiteX19" fmla="*/ 5165309 w 9268612"/>
              <a:gd name="connsiteY19" fmla="*/ 1976976 h 1165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268612" h="11658458">
                <a:moveTo>
                  <a:pt x="5165309" y="0"/>
                </a:moveTo>
                <a:lnTo>
                  <a:pt x="7141083" y="0"/>
                </a:lnTo>
                <a:lnTo>
                  <a:pt x="7141083" y="1585544"/>
                </a:lnTo>
                <a:lnTo>
                  <a:pt x="9268612" y="1585544"/>
                </a:lnTo>
                <a:lnTo>
                  <a:pt x="9268612" y="4196982"/>
                </a:lnTo>
                <a:lnTo>
                  <a:pt x="8330400" y="4196982"/>
                </a:lnTo>
                <a:lnTo>
                  <a:pt x="8330400" y="9500819"/>
                </a:lnTo>
                <a:lnTo>
                  <a:pt x="2609850" y="9500819"/>
                </a:lnTo>
                <a:lnTo>
                  <a:pt x="2609850" y="10350363"/>
                </a:lnTo>
                <a:lnTo>
                  <a:pt x="3263500" y="10350363"/>
                </a:lnTo>
                <a:lnTo>
                  <a:pt x="3263500" y="11658458"/>
                </a:lnTo>
                <a:lnTo>
                  <a:pt x="1956200" y="11658458"/>
                </a:lnTo>
                <a:lnTo>
                  <a:pt x="1956200" y="10806538"/>
                </a:lnTo>
                <a:lnTo>
                  <a:pt x="0" y="10806538"/>
                </a:lnTo>
                <a:lnTo>
                  <a:pt x="0" y="8195100"/>
                </a:lnTo>
                <a:lnTo>
                  <a:pt x="1459700" y="8195100"/>
                </a:lnTo>
                <a:lnTo>
                  <a:pt x="1459700" y="2604720"/>
                </a:lnTo>
                <a:lnTo>
                  <a:pt x="6658762" y="2604720"/>
                </a:lnTo>
                <a:lnTo>
                  <a:pt x="6658762" y="1976976"/>
                </a:lnTo>
                <a:lnTo>
                  <a:pt x="5165309" y="19769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6657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143" y="3742996"/>
            <a:ext cx="21743058" cy="8652204"/>
          </a:xfrm>
        </p:spPr>
        <p:txBody>
          <a:bodyPr/>
          <a:lstStyle>
            <a:lvl1pPr marL="0">
              <a:lnSpc>
                <a:spcPts val="3200"/>
              </a:lnSpc>
              <a:spcAft>
                <a:spcPts val="3000"/>
              </a:spcAft>
              <a:defRPr sz="36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355600" indent="-355600">
              <a:lnSpc>
                <a:spcPts val="4000"/>
              </a:lnSpc>
              <a:spcAft>
                <a:spcPts val="3000"/>
              </a:spcAft>
              <a:buFont typeface="Arial" charset="0"/>
              <a:buChar char="•"/>
              <a:tabLst/>
              <a:defRPr sz="36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2800"/>
              </a:lnSpc>
              <a:spcAft>
                <a:spcPts val="600"/>
              </a:spcAft>
              <a:defRPr sz="24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3A0E362F-15F3-414F-AD19-772E0A70F7DD}" type="datetime1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270" y="607363"/>
            <a:ext cx="873356" cy="1231106"/>
          </a:xfrm>
        </p:spPr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58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17627" y="3735167"/>
            <a:ext cx="21745574" cy="8660034"/>
          </a:xfrm>
        </p:spPr>
        <p:txBody>
          <a:bodyPr/>
          <a:lstStyle>
            <a:lvl1pPr>
              <a:lnSpc>
                <a:spcPts val="7000"/>
              </a:lnSpc>
              <a:defRPr sz="7000" b="1" i="0">
                <a:solidFill>
                  <a:schemeClr val="accent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>
              <a:lnSpc>
                <a:spcPts val="7000"/>
              </a:lnSpc>
              <a:spcAft>
                <a:spcPts val="1200"/>
              </a:spcAft>
              <a:defRPr sz="7000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lnSpc>
                <a:spcPts val="4400"/>
              </a:lnSpc>
              <a:defRPr sz="4000" b="0" i="0">
                <a:solidFill>
                  <a:schemeClr val="bg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</a:t>
            </a:r>
          </a:p>
          <a:p>
            <a:pPr lvl="1"/>
            <a:r>
              <a:rPr lang="en-AU" dirty="0"/>
              <a:t>SECOND </a:t>
            </a:r>
            <a:br>
              <a:rPr lang="en-AU" dirty="0"/>
            </a:br>
            <a:r>
              <a:rPr lang="en-AU" dirty="0"/>
              <a:t>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CF49794A-F156-8443-AFB0-D6053EF71D28}" type="datetime1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chemeClr val="accent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1270" y="607363"/>
            <a:ext cx="873356" cy="1231106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8550" y="777828"/>
            <a:ext cx="2411988" cy="103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7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py &amp; photo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10B53-7D79-4EAE-AC87-2B17FAEF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5725" y="2198225"/>
            <a:ext cx="8262231" cy="21768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DD149E-E971-416F-BC27-CD21AFA510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Рисунок 4">
            <a:extLst>
              <a:ext uri="{FF2B5EF4-FFF2-40B4-BE49-F238E27FC236}">
                <a16:creationId xmlns:a16="http://schemas.microsoft.com/office/drawing/2014/main" id="{FB954A35-47E9-4D6A-BED8-57123349D7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35427" y="667941"/>
            <a:ext cx="10356573" cy="12276495"/>
          </a:xfrm>
          <a:solidFill>
            <a:schemeClr val="bg1">
              <a:lumMod val="85000"/>
            </a:schemeClr>
          </a:solidFill>
        </p:spPr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3D9094-23F5-42AF-9545-C93C338A4D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952341" y="6593304"/>
            <a:ext cx="8235195" cy="63511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1221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py &amp; photo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DD149E-E971-416F-BC27-CD21AFA510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Рисунок 4">
            <a:extLst>
              <a:ext uri="{FF2B5EF4-FFF2-40B4-BE49-F238E27FC236}">
                <a16:creationId xmlns:a16="http://schemas.microsoft.com/office/drawing/2014/main" id="{1F03DD34-7D81-48AB-A09A-CC4E0707C0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72489" y="667941"/>
            <a:ext cx="10356573" cy="12276495"/>
          </a:xfrm>
          <a:solidFill>
            <a:schemeClr val="bg1">
              <a:lumMod val="85000"/>
            </a:schemeClr>
          </a:solidFill>
        </p:spPr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A9EEAB-7A05-4174-8E65-319F7A19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435" y="2279414"/>
            <a:ext cx="9290565" cy="21768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6CB2508-FAF2-4BB9-85CF-E4EACBDDD8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01435" y="6689558"/>
            <a:ext cx="9290565" cy="54960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5F3DA87B-5620-495F-A9E3-3C06D165EFAE}"/>
              </a:ext>
            </a:extLst>
          </p:cNvPr>
          <p:cNvSpPr/>
          <p:nvPr userDrawn="1"/>
        </p:nvSpPr>
        <p:spPr>
          <a:xfrm flipV="1">
            <a:off x="867947" y="1655053"/>
            <a:ext cx="1" cy="3425557"/>
          </a:xfrm>
          <a:prstGeom prst="line">
            <a:avLst/>
          </a:prstGeom>
          <a:ln w="127000">
            <a:solidFill>
              <a:schemeClr val="accent1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239002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x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3944666" y="2873466"/>
            <a:ext cx="2822575" cy="2822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11"/>
          </p:nvPr>
        </p:nvSpPr>
        <p:spPr>
          <a:xfrm>
            <a:off x="7468372" y="2873466"/>
            <a:ext cx="2822575" cy="2822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2"/>
          </p:nvPr>
        </p:nvSpPr>
        <p:spPr>
          <a:xfrm>
            <a:off x="10992078" y="2873466"/>
            <a:ext cx="2822575" cy="2822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3"/>
          </p:nvPr>
        </p:nvSpPr>
        <p:spPr>
          <a:xfrm>
            <a:off x="14515784" y="2873466"/>
            <a:ext cx="2822575" cy="2822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4"/>
          </p:nvPr>
        </p:nvSpPr>
        <p:spPr>
          <a:xfrm>
            <a:off x="18039489" y="2873466"/>
            <a:ext cx="2822575" cy="2822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5"/>
          </p:nvPr>
        </p:nvSpPr>
        <p:spPr>
          <a:xfrm>
            <a:off x="3944666" y="6448334"/>
            <a:ext cx="2822575" cy="2822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6"/>
          </p:nvPr>
        </p:nvSpPr>
        <p:spPr>
          <a:xfrm>
            <a:off x="7468372" y="6448334"/>
            <a:ext cx="2822575" cy="2822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7"/>
          </p:nvPr>
        </p:nvSpPr>
        <p:spPr>
          <a:xfrm>
            <a:off x="10992078" y="6448334"/>
            <a:ext cx="2822575" cy="2822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8"/>
          </p:nvPr>
        </p:nvSpPr>
        <p:spPr>
          <a:xfrm>
            <a:off x="14515784" y="6448334"/>
            <a:ext cx="2822575" cy="2822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Рисунок 2"/>
          <p:cNvSpPr>
            <a:spLocks noGrp="1"/>
          </p:cNvSpPr>
          <p:nvPr>
            <p:ph type="pic" sz="quarter" idx="19"/>
          </p:nvPr>
        </p:nvSpPr>
        <p:spPr>
          <a:xfrm>
            <a:off x="18039489" y="6448334"/>
            <a:ext cx="2822575" cy="2822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7102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_no number"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6191341" y="4668683"/>
            <a:ext cx="4259263" cy="42592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1"/>
          </p:nvPr>
        </p:nvSpPr>
        <p:spPr>
          <a:xfrm>
            <a:off x="11072496" y="4625484"/>
            <a:ext cx="4259263" cy="42592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2"/>
          </p:nvPr>
        </p:nvSpPr>
        <p:spPr>
          <a:xfrm>
            <a:off x="15953651" y="4625483"/>
            <a:ext cx="4259263" cy="42592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Shape 26">
            <a:extLst>
              <a:ext uri="{FF2B5EF4-FFF2-40B4-BE49-F238E27FC236}">
                <a16:creationId xmlns:a16="http://schemas.microsoft.com/office/drawing/2014/main" id="{25E3241C-F0A3-4E66-92DA-56D9002B24C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431270" y="607363"/>
            <a:ext cx="873356" cy="495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9397068"/>
      </p:ext>
    </p:extLst>
  </p:cSld>
  <p:clrMapOvr>
    <a:masterClrMapping/>
  </p:clrMapOvr>
  <p:transition spd="med"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>
            <a:spLocks noGrp="1"/>
          </p:cNvSpPr>
          <p:nvPr>
            <p:ph type="pic" sz="quarter" idx="13"/>
          </p:nvPr>
        </p:nvSpPr>
        <p:spPr>
          <a:xfrm>
            <a:off x="2923388" y="1102664"/>
            <a:ext cx="9268612" cy="11658458"/>
          </a:xfrm>
          <a:custGeom>
            <a:avLst/>
            <a:gdLst>
              <a:gd name="connsiteX0" fmla="*/ 5165309 w 9268612"/>
              <a:gd name="connsiteY0" fmla="*/ 0 h 11658458"/>
              <a:gd name="connsiteX1" fmla="*/ 7141083 w 9268612"/>
              <a:gd name="connsiteY1" fmla="*/ 0 h 11658458"/>
              <a:gd name="connsiteX2" fmla="*/ 7141083 w 9268612"/>
              <a:gd name="connsiteY2" fmla="*/ 1585544 h 11658458"/>
              <a:gd name="connsiteX3" fmla="*/ 9268612 w 9268612"/>
              <a:gd name="connsiteY3" fmla="*/ 1585544 h 11658458"/>
              <a:gd name="connsiteX4" fmla="*/ 9268612 w 9268612"/>
              <a:gd name="connsiteY4" fmla="*/ 4196982 h 11658458"/>
              <a:gd name="connsiteX5" fmla="*/ 8330400 w 9268612"/>
              <a:gd name="connsiteY5" fmla="*/ 4196982 h 11658458"/>
              <a:gd name="connsiteX6" fmla="*/ 8330400 w 9268612"/>
              <a:gd name="connsiteY6" fmla="*/ 9500819 h 11658458"/>
              <a:gd name="connsiteX7" fmla="*/ 2609850 w 9268612"/>
              <a:gd name="connsiteY7" fmla="*/ 9500819 h 11658458"/>
              <a:gd name="connsiteX8" fmla="*/ 2609850 w 9268612"/>
              <a:gd name="connsiteY8" fmla="*/ 10350363 h 11658458"/>
              <a:gd name="connsiteX9" fmla="*/ 3263500 w 9268612"/>
              <a:gd name="connsiteY9" fmla="*/ 10350363 h 11658458"/>
              <a:gd name="connsiteX10" fmla="*/ 3263500 w 9268612"/>
              <a:gd name="connsiteY10" fmla="*/ 11658458 h 11658458"/>
              <a:gd name="connsiteX11" fmla="*/ 1956200 w 9268612"/>
              <a:gd name="connsiteY11" fmla="*/ 11658458 h 11658458"/>
              <a:gd name="connsiteX12" fmla="*/ 1956200 w 9268612"/>
              <a:gd name="connsiteY12" fmla="*/ 10806538 h 11658458"/>
              <a:gd name="connsiteX13" fmla="*/ 0 w 9268612"/>
              <a:gd name="connsiteY13" fmla="*/ 10806538 h 11658458"/>
              <a:gd name="connsiteX14" fmla="*/ 0 w 9268612"/>
              <a:gd name="connsiteY14" fmla="*/ 8195100 h 11658458"/>
              <a:gd name="connsiteX15" fmla="*/ 1459700 w 9268612"/>
              <a:gd name="connsiteY15" fmla="*/ 8195100 h 11658458"/>
              <a:gd name="connsiteX16" fmla="*/ 1459700 w 9268612"/>
              <a:gd name="connsiteY16" fmla="*/ 2604720 h 11658458"/>
              <a:gd name="connsiteX17" fmla="*/ 6658762 w 9268612"/>
              <a:gd name="connsiteY17" fmla="*/ 2604720 h 11658458"/>
              <a:gd name="connsiteX18" fmla="*/ 6658762 w 9268612"/>
              <a:gd name="connsiteY18" fmla="*/ 1976976 h 11658458"/>
              <a:gd name="connsiteX19" fmla="*/ 5165309 w 9268612"/>
              <a:gd name="connsiteY19" fmla="*/ 1976976 h 1165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268612" h="11658458">
                <a:moveTo>
                  <a:pt x="5165309" y="0"/>
                </a:moveTo>
                <a:lnTo>
                  <a:pt x="7141083" y="0"/>
                </a:lnTo>
                <a:lnTo>
                  <a:pt x="7141083" y="1585544"/>
                </a:lnTo>
                <a:lnTo>
                  <a:pt x="9268612" y="1585544"/>
                </a:lnTo>
                <a:lnTo>
                  <a:pt x="9268612" y="4196982"/>
                </a:lnTo>
                <a:lnTo>
                  <a:pt x="8330400" y="4196982"/>
                </a:lnTo>
                <a:lnTo>
                  <a:pt x="8330400" y="9500819"/>
                </a:lnTo>
                <a:lnTo>
                  <a:pt x="2609850" y="9500819"/>
                </a:lnTo>
                <a:lnTo>
                  <a:pt x="2609850" y="10350363"/>
                </a:lnTo>
                <a:lnTo>
                  <a:pt x="3263500" y="10350363"/>
                </a:lnTo>
                <a:lnTo>
                  <a:pt x="3263500" y="11658458"/>
                </a:lnTo>
                <a:lnTo>
                  <a:pt x="1956200" y="11658458"/>
                </a:lnTo>
                <a:lnTo>
                  <a:pt x="1956200" y="10806538"/>
                </a:lnTo>
                <a:lnTo>
                  <a:pt x="0" y="10806538"/>
                </a:lnTo>
                <a:lnTo>
                  <a:pt x="0" y="8195100"/>
                </a:lnTo>
                <a:lnTo>
                  <a:pt x="1459700" y="8195100"/>
                </a:lnTo>
                <a:lnTo>
                  <a:pt x="1459700" y="2604720"/>
                </a:lnTo>
                <a:lnTo>
                  <a:pt x="6658762" y="2604720"/>
                </a:lnTo>
                <a:lnTo>
                  <a:pt x="6658762" y="1976976"/>
                </a:lnTo>
                <a:lnTo>
                  <a:pt x="5165309" y="19769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341058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Photo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3" name="Полилиния 12"/>
          <p:cNvSpPr>
            <a:spLocks noGrp="1"/>
          </p:cNvSpPr>
          <p:nvPr>
            <p:ph type="pic" sz="quarter" idx="14"/>
          </p:nvPr>
        </p:nvSpPr>
        <p:spPr>
          <a:xfrm>
            <a:off x="12917201" y="-26126"/>
            <a:ext cx="9969194" cy="13763703"/>
          </a:xfrm>
          <a:custGeom>
            <a:avLst/>
            <a:gdLst>
              <a:gd name="connsiteX0" fmla="*/ 1503648 w 9969194"/>
              <a:gd name="connsiteY0" fmla="*/ 0 h 13763703"/>
              <a:gd name="connsiteX1" fmla="*/ 5527552 w 9969194"/>
              <a:gd name="connsiteY1" fmla="*/ 0 h 13763703"/>
              <a:gd name="connsiteX2" fmla="*/ 5527552 w 9969194"/>
              <a:gd name="connsiteY2" fmla="*/ 1227909 h 13763703"/>
              <a:gd name="connsiteX3" fmla="*/ 7022614 w 9969194"/>
              <a:gd name="connsiteY3" fmla="*/ 1227909 h 13763703"/>
              <a:gd name="connsiteX4" fmla="*/ 7022614 w 9969194"/>
              <a:gd name="connsiteY4" fmla="*/ 2794727 h 13763703"/>
              <a:gd name="connsiteX5" fmla="*/ 9969194 w 9969194"/>
              <a:gd name="connsiteY5" fmla="*/ 2794727 h 13763703"/>
              <a:gd name="connsiteX6" fmla="*/ 9969194 w 9969194"/>
              <a:gd name="connsiteY6" fmla="*/ 5957026 h 13763703"/>
              <a:gd name="connsiteX7" fmla="*/ 8950610 w 9969194"/>
              <a:gd name="connsiteY7" fmla="*/ 5957026 h 13763703"/>
              <a:gd name="connsiteX8" fmla="*/ 8950610 w 9969194"/>
              <a:gd name="connsiteY8" fmla="*/ 12565789 h 13763703"/>
              <a:gd name="connsiteX9" fmla="*/ 1869952 w 9969194"/>
              <a:gd name="connsiteY9" fmla="*/ 12565789 h 13763703"/>
              <a:gd name="connsiteX10" fmla="*/ 1869952 w 9969194"/>
              <a:gd name="connsiteY10" fmla="*/ 13763703 h 13763703"/>
              <a:gd name="connsiteX11" fmla="*/ 0 w 9969194"/>
              <a:gd name="connsiteY11" fmla="*/ 13763703 h 13763703"/>
              <a:gd name="connsiteX12" fmla="*/ 0 w 9969194"/>
              <a:gd name="connsiteY12" fmla="*/ 12096207 h 13763703"/>
              <a:gd name="connsiteX13" fmla="*/ 1503648 w 9969194"/>
              <a:gd name="connsiteY13" fmla="*/ 12096207 h 13763703"/>
              <a:gd name="connsiteX14" fmla="*/ 1503648 w 9969194"/>
              <a:gd name="connsiteY14" fmla="*/ 5147401 h 13763703"/>
              <a:gd name="connsiteX15" fmla="*/ 6808482 w 9969194"/>
              <a:gd name="connsiteY15" fmla="*/ 5147401 h 13763703"/>
              <a:gd name="connsiteX16" fmla="*/ 6808482 w 9969194"/>
              <a:gd name="connsiteY16" fmla="*/ 3088415 h 13763703"/>
              <a:gd name="connsiteX17" fmla="*/ 5160598 w 9969194"/>
              <a:gd name="connsiteY17" fmla="*/ 3088415 h 13763703"/>
              <a:gd name="connsiteX18" fmla="*/ 5160598 w 9969194"/>
              <a:gd name="connsiteY18" fmla="*/ 1436915 h 13763703"/>
              <a:gd name="connsiteX19" fmla="*/ 1503648 w 9969194"/>
              <a:gd name="connsiteY19" fmla="*/ 1436915 h 1376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969194" h="13763703">
                <a:moveTo>
                  <a:pt x="1503648" y="0"/>
                </a:moveTo>
                <a:lnTo>
                  <a:pt x="5527552" y="0"/>
                </a:lnTo>
                <a:lnTo>
                  <a:pt x="5527552" y="1227909"/>
                </a:lnTo>
                <a:lnTo>
                  <a:pt x="7022614" y="1227909"/>
                </a:lnTo>
                <a:lnTo>
                  <a:pt x="7022614" y="2794727"/>
                </a:lnTo>
                <a:lnTo>
                  <a:pt x="9969194" y="2794727"/>
                </a:lnTo>
                <a:lnTo>
                  <a:pt x="9969194" y="5957026"/>
                </a:lnTo>
                <a:lnTo>
                  <a:pt x="8950610" y="5957026"/>
                </a:lnTo>
                <a:lnTo>
                  <a:pt x="8950610" y="12565789"/>
                </a:lnTo>
                <a:lnTo>
                  <a:pt x="1869952" y="12565789"/>
                </a:lnTo>
                <a:lnTo>
                  <a:pt x="1869952" y="13763703"/>
                </a:lnTo>
                <a:lnTo>
                  <a:pt x="0" y="13763703"/>
                </a:lnTo>
                <a:lnTo>
                  <a:pt x="0" y="12096207"/>
                </a:lnTo>
                <a:lnTo>
                  <a:pt x="1503648" y="12096207"/>
                </a:lnTo>
                <a:lnTo>
                  <a:pt x="1503648" y="5147401"/>
                </a:lnTo>
                <a:lnTo>
                  <a:pt x="6808482" y="5147401"/>
                </a:lnTo>
                <a:lnTo>
                  <a:pt x="6808482" y="3088415"/>
                </a:lnTo>
                <a:lnTo>
                  <a:pt x="5160598" y="3088415"/>
                </a:lnTo>
                <a:lnTo>
                  <a:pt x="5160598" y="1436915"/>
                </a:lnTo>
                <a:lnTo>
                  <a:pt x="1503648" y="14369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234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ape ph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143EEC9-1CCE-4714-99B3-5D428CFEF7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51369" y="0"/>
            <a:ext cx="12432631" cy="13716000"/>
          </a:xfrm>
          <a:custGeom>
            <a:avLst/>
            <a:gdLst>
              <a:gd name="connsiteX0" fmla="*/ 3616776 w 12432631"/>
              <a:gd name="connsiteY0" fmla="*/ 5809023 h 13716000"/>
              <a:gd name="connsiteX1" fmla="*/ 3616776 w 12432631"/>
              <a:gd name="connsiteY1" fmla="*/ 7416241 h 13716000"/>
              <a:gd name="connsiteX2" fmla="*/ 2009558 w 12432631"/>
              <a:gd name="connsiteY2" fmla="*/ 7416241 h 13716000"/>
              <a:gd name="connsiteX3" fmla="*/ 12432631 w 12432631"/>
              <a:gd name="connsiteY3" fmla="*/ 0 h 13716000"/>
              <a:gd name="connsiteX4" fmla="*/ 12432631 w 12432631"/>
              <a:gd name="connsiteY4" fmla="*/ 13716000 h 13716000"/>
              <a:gd name="connsiteX5" fmla="*/ 240631 w 12432631"/>
              <a:gd name="connsiteY5" fmla="*/ 13716000 h 13716000"/>
              <a:gd name="connsiteX6" fmla="*/ 2910258 w 12432631"/>
              <a:gd name="connsiteY6" fmla="*/ 10712670 h 13716000"/>
              <a:gd name="connsiteX7" fmla="*/ 0 w 12432631"/>
              <a:gd name="connsiteY7" fmla="*/ 10712670 h 13716000"/>
              <a:gd name="connsiteX8" fmla="*/ 0 w 12432631"/>
              <a:gd name="connsiteY8" fmla="*/ 6947219 h 13716000"/>
              <a:gd name="connsiteX9" fmla="*/ 3312702 w 12432631"/>
              <a:gd name="connsiteY9" fmla="*/ 10259921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32631" h="13716000">
                <a:moveTo>
                  <a:pt x="3616776" y="5809023"/>
                </a:moveTo>
                <a:lnTo>
                  <a:pt x="3616776" y="7416241"/>
                </a:lnTo>
                <a:lnTo>
                  <a:pt x="2009558" y="7416241"/>
                </a:lnTo>
                <a:close/>
                <a:moveTo>
                  <a:pt x="12432631" y="0"/>
                </a:moveTo>
                <a:lnTo>
                  <a:pt x="12432631" y="13716000"/>
                </a:lnTo>
                <a:lnTo>
                  <a:pt x="240631" y="13716000"/>
                </a:lnTo>
                <a:lnTo>
                  <a:pt x="2910258" y="10712670"/>
                </a:lnTo>
                <a:lnTo>
                  <a:pt x="0" y="10712670"/>
                </a:lnTo>
                <a:lnTo>
                  <a:pt x="0" y="6947219"/>
                </a:lnTo>
                <a:lnTo>
                  <a:pt x="3312702" y="102599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9" name="Shape 10">
            <a:extLst>
              <a:ext uri="{FF2B5EF4-FFF2-40B4-BE49-F238E27FC236}">
                <a16:creationId xmlns:a16="http://schemas.microsoft.com/office/drawing/2014/main" id="{3C39DC55-0048-468F-A139-4706BE7FF16F}"/>
              </a:ext>
            </a:extLst>
          </p:cNvPr>
          <p:cNvSpPr/>
          <p:nvPr userDrawn="1"/>
        </p:nvSpPr>
        <p:spPr>
          <a:xfrm flipV="1">
            <a:off x="867947" y="1655053"/>
            <a:ext cx="1" cy="3425557"/>
          </a:xfrm>
          <a:prstGeom prst="line">
            <a:avLst/>
          </a:prstGeom>
          <a:ln w="127000">
            <a:solidFill>
              <a:schemeClr val="accent1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BC5B0A-8555-471A-94FA-951D8C93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83840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, copy &amp; image (dark)"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431BA4-BA99-4283-B1C7-9D2B525E2F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440150" y="0"/>
            <a:ext cx="7943850" cy="1371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FC75B-A247-41A1-8679-037E564D6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435" y="1689100"/>
            <a:ext cx="13035478" cy="276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82AD21-9101-4B3E-BC36-A9F2F60DA6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0F1F1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68417E-0465-4675-A3F0-F95E7D289B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01435" y="5526706"/>
            <a:ext cx="13035478" cy="66589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12994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901435" y="1655053"/>
            <a:ext cx="16482720" cy="25250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 anchorCtr="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947579" y="5457372"/>
            <a:ext cx="19809185" cy="61919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431270" y="607363"/>
            <a:ext cx="873356" cy="461665"/>
          </a:xfrm>
          <a:prstGeom prst="rect">
            <a:avLst/>
          </a:prstGeom>
          <a:ln w="3175">
            <a:miter lim="400000"/>
          </a:ln>
        </p:spPr>
        <p:txBody>
          <a:bodyPr lIns="38100" tIns="38100" rIns="38100" bIns="38100">
            <a:spAutoFit/>
          </a:bodyPr>
          <a:lstStyle>
            <a:lvl1pPr algn="ctr">
              <a:defRPr cap="all" spc="500">
                <a:solidFill>
                  <a:srgbClr val="3A3B39"/>
                </a:solidFill>
                <a:latin typeface="+mn-lt"/>
                <a:ea typeface="Bebas"/>
                <a:cs typeface="Bebas"/>
                <a:sym typeface="Bebas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Shape 10"/>
          <p:cNvSpPr/>
          <p:nvPr/>
        </p:nvSpPr>
        <p:spPr>
          <a:xfrm flipV="1">
            <a:off x="867947" y="1655053"/>
            <a:ext cx="1" cy="3425557"/>
          </a:xfrm>
          <a:prstGeom prst="line">
            <a:avLst/>
          </a:prstGeom>
          <a:ln w="127000">
            <a:solidFill>
              <a:schemeClr val="accent1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CCE871-1B96-47EE-806F-6E2054F7309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2987" y="529056"/>
            <a:ext cx="651913" cy="6519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  <p:sldLayoutId id="2147483655" r:id="rId4"/>
    <p:sldLayoutId id="2147483668" r:id="rId5"/>
    <p:sldLayoutId id="2147483658" r:id="rId6"/>
    <p:sldLayoutId id="2147483660" r:id="rId7"/>
    <p:sldLayoutId id="2147483665" r:id="rId8"/>
    <p:sldLayoutId id="2147483664" r:id="rId9"/>
    <p:sldLayoutId id="2147483656" r:id="rId10"/>
    <p:sldLayoutId id="2147483657" r:id="rId11"/>
    <p:sldLayoutId id="2147483667" r:id="rId12"/>
    <p:sldLayoutId id="2147483669" r:id="rId13"/>
    <p:sldLayoutId id="2147483670" r:id="rId14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+mj-lt"/>
          <a:ea typeface="Bebas"/>
          <a:cs typeface="Bebas"/>
          <a:sym typeface="Bebas"/>
        </a:defRPr>
      </a:lvl1pPr>
      <a:lvl2pPr marL="0" marR="0" indent="228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2pPr>
      <a:lvl3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3pPr>
      <a:lvl4pPr marL="0" marR="0" indent="685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4pPr>
      <a:lvl5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5pPr>
      <a:lvl6pPr marL="0" marR="0" indent="1143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6pPr>
      <a:lvl7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7pPr>
      <a:lvl8pPr marL="0" marR="0" indent="1600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8pPr>
      <a:lvl9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3A3B39"/>
          </a:solidFill>
          <a:uFillTx/>
          <a:latin typeface="Bebas"/>
          <a:ea typeface="Bebas"/>
          <a:cs typeface="Bebas"/>
          <a:sym typeface="Bebas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717175"/>
          </a:solidFill>
          <a:uFillTx/>
          <a:latin typeface="+mn-lt"/>
          <a:ea typeface="Avenir Book"/>
          <a:cs typeface="Avenir Book"/>
          <a:sym typeface="Avenir Book"/>
        </a:defRPr>
      </a:lvl1pPr>
      <a:lvl2pPr marL="0" marR="0" indent="228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717175"/>
          </a:solidFill>
          <a:uFillTx/>
          <a:latin typeface="+mn-lt"/>
          <a:ea typeface="Avenir Book"/>
          <a:cs typeface="Avenir Book"/>
          <a:sym typeface="Avenir Book"/>
        </a:defRPr>
      </a:lvl2pPr>
      <a:lvl3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717175"/>
          </a:solidFill>
          <a:uFillTx/>
          <a:latin typeface="+mn-lt"/>
          <a:ea typeface="Avenir Book"/>
          <a:cs typeface="Avenir Book"/>
          <a:sym typeface="Avenir Book"/>
        </a:defRPr>
      </a:lvl3pPr>
      <a:lvl4pPr marL="0" marR="0" indent="685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717175"/>
          </a:solidFill>
          <a:uFillTx/>
          <a:latin typeface="+mn-lt"/>
          <a:ea typeface="Avenir Book"/>
          <a:cs typeface="Avenir Book"/>
          <a:sym typeface="Avenir Book"/>
        </a:defRPr>
      </a:lvl4pPr>
      <a:lvl5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717175"/>
          </a:solidFill>
          <a:uFillTx/>
          <a:latin typeface="+mn-lt"/>
          <a:ea typeface="Avenir Book"/>
          <a:cs typeface="Avenir Book"/>
          <a:sym typeface="Avenir Book"/>
        </a:defRPr>
      </a:lvl5pPr>
      <a:lvl6pPr marL="0" marR="0" indent="1143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717175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717175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0" marR="0" indent="1600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717175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717175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all" spc="5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ebas"/>
        </a:defRPr>
      </a:lvl9pPr>
    </p:otherStyle>
  </p:txStyles>
  <p:extLst>
    <p:ext uri="{27BBF7A9-308A-43DC-89C8-2F10F3537804}">
      <p15:sldGuideLst xmlns:p15="http://schemas.microsoft.com/office/powerpoint/2012/main">
        <p15:guide id="1" pos="7680" userDrawn="1">
          <p15:clr>
            <a:srgbClr val="F26B43"/>
          </p15:clr>
        </p15:guide>
        <p15:guide id="2" pos="10039" userDrawn="1">
          <p15:clr>
            <a:srgbClr val="F26B43"/>
          </p15:clr>
        </p15:guide>
        <p15:guide id="3" pos="5321" userDrawn="1">
          <p15:clr>
            <a:srgbClr val="F26B43"/>
          </p15:clr>
        </p15:guide>
        <p15:guide id="4" pos="10356" userDrawn="1">
          <p15:clr>
            <a:srgbClr val="F26B43"/>
          </p15:clr>
        </p15:guide>
        <p15:guide id="5" pos="5004" userDrawn="1">
          <p15:clr>
            <a:srgbClr val="F26B43"/>
          </p15:clr>
        </p15:guide>
        <p15:guide id="6" pos="264" userDrawn="1">
          <p15:clr>
            <a:srgbClr val="F26B43"/>
          </p15:clr>
        </p15:guide>
        <p15:guide id="7" pos="150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23UoDvsvSoybqHgZ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g"/><Relationship Id="rId4" Type="http://schemas.openxmlformats.org/officeDocument/2006/relationships/hyperlink" Target="mailto:elearning@westernsydney.edu.a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Learning@westernsydney.edu.a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hyperlink" Target="mailto:DFT@westernsydney.edu.a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port fields and recreation - Vector stencils library">
            <a:extLst>
              <a:ext uri="{FF2B5EF4-FFF2-40B4-BE49-F238E27FC236}">
                <a16:creationId xmlns:a16="http://schemas.microsoft.com/office/drawing/2014/main" id="{85156EED-6394-421F-BA44-FEB2225E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37912" y="-1877051"/>
            <a:ext cx="8252910" cy="1167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F0A8DE3D-3C1F-4EEB-A1D1-C9B8D8360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787" y="-388816"/>
            <a:ext cx="10903117" cy="1090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Shape 89"/>
          <p:cNvSpPr/>
          <p:nvPr/>
        </p:nvSpPr>
        <p:spPr>
          <a:xfrm>
            <a:off x="0" y="5062743"/>
            <a:ext cx="20399943" cy="8653257"/>
          </a:xfrm>
          <a:prstGeom prst="rect">
            <a:avLst/>
          </a:prstGeom>
          <a:solidFill>
            <a:srgbClr val="272727">
              <a:alpha val="90000"/>
            </a:srgbClr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90" name="Shape 90"/>
          <p:cNvSpPr/>
          <p:nvPr/>
        </p:nvSpPr>
        <p:spPr>
          <a:xfrm>
            <a:off x="1338855" y="7181314"/>
            <a:ext cx="18681692" cy="48342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anchor="b" anchorCtr="0">
            <a:spAutoFit/>
          </a:bodyPr>
          <a:lstStyle/>
          <a:p>
            <a:pPr>
              <a:lnSpc>
                <a:spcPct val="80000"/>
              </a:lnSpc>
              <a:defRPr sz="18500">
                <a:solidFill>
                  <a:srgbClr val="F6F5F3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AU" sz="12800" dirty="0">
                <a:latin typeface="+mj-lt"/>
              </a:rPr>
              <a:t>The Key to Setting up Turnitin and marking with Feedback Studio</a:t>
            </a:r>
            <a:endParaRPr lang="en-GB" sz="12800" dirty="0">
              <a:latin typeface="+mj-lt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5B87257-A806-4533-B268-CD7151D910FA}"/>
              </a:ext>
            </a:extLst>
          </p:cNvPr>
          <p:cNvSpPr txBox="1">
            <a:spLocks/>
          </p:cNvSpPr>
          <p:nvPr/>
        </p:nvSpPr>
        <p:spPr>
          <a:xfrm>
            <a:off x="4708809" y="11583541"/>
            <a:ext cx="7416800" cy="1928901"/>
          </a:xfrm>
          <a:prstGeom prst="rect">
            <a:avLst/>
          </a:prstGeom>
          <a:ln w="3175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38100" tIns="38100" rIns="38100" bIns="38100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venir Book"/>
              </a:defRPr>
            </a:lvl1pPr>
            <a:lvl2pPr marL="0" marR="0" indent="228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venir Book"/>
              </a:defRPr>
            </a:lvl2pPr>
            <a:lvl3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venir Book"/>
              </a:defRPr>
            </a:lvl3pPr>
            <a:lvl4pPr marL="0" marR="0" indent="685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venir Book"/>
              </a:defRPr>
            </a:lvl4pPr>
            <a:lvl5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venir Book"/>
              </a:defRPr>
            </a:lvl5pPr>
            <a:lvl6pPr marL="0" marR="0" indent="1143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venir Book"/>
              </a:defRPr>
            </a:lvl6pPr>
            <a:lvl7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venir Book"/>
              </a:defRPr>
            </a:lvl7pPr>
            <a:lvl8pPr marL="0" marR="0" indent="1600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venir Book"/>
              </a:defRPr>
            </a:lvl8pPr>
            <a:lvl9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Avenir Book"/>
              </a:defRPr>
            </a:lvl9pPr>
          </a:lstStyle>
          <a:p>
            <a:pPr hangingPunct="1"/>
            <a:endParaRPr lang="en-US" sz="3200" dirty="0">
              <a:solidFill>
                <a:srgbClr val="717175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61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558" y="3775787"/>
            <a:ext cx="22382884" cy="8660034"/>
          </a:xfrm>
        </p:spPr>
        <p:txBody>
          <a:bodyPr/>
          <a:lstStyle/>
          <a:p>
            <a:r>
              <a:rPr lang="en-US" sz="8000" dirty="0">
                <a:solidFill>
                  <a:schemeClr val="bg1">
                    <a:lumMod val="95000"/>
                  </a:schemeClr>
                </a:solidFill>
              </a:rPr>
              <a:t>Feedback</a:t>
            </a:r>
            <a:endParaRPr lang="en-US" sz="6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58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 txBox="1">
            <a:spLocks/>
          </p:cNvSpPr>
          <p:nvPr/>
        </p:nvSpPr>
        <p:spPr>
          <a:xfrm>
            <a:off x="1857384" y="1422965"/>
            <a:ext cx="20671812" cy="21768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+mj-lt"/>
                <a:ea typeface="Bebas"/>
                <a:cs typeface="Bebas"/>
                <a:sym typeface="Bebas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9pPr>
          </a:lstStyle>
          <a:p>
            <a:pPr lvl="0" hangingPunct="1">
              <a:defRPr/>
            </a:pPr>
            <a:r>
              <a:rPr lang="en-AU" sz="6200" b="1" dirty="0">
                <a:solidFill>
                  <a:srgbClr val="F6640A"/>
                </a:solidFill>
                <a:latin typeface="Gotham Narrow Bold" pitchFamily="50" charset="0"/>
                <a:ea typeface="+mj-ea"/>
                <a:cs typeface="+mj-cs"/>
              </a:rPr>
              <a:t>Tell us what you think!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57384" y="3494870"/>
            <a:ext cx="10475652" cy="80957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717175"/>
                </a:solidFill>
                <a:uFillTx/>
                <a:latin typeface="+mn-lt"/>
                <a:ea typeface="Avenir Book"/>
                <a:cs typeface="Avenir Book"/>
                <a:sym typeface="Avenir Book"/>
              </a:defRPr>
            </a:lvl1pPr>
            <a:lvl2pPr marL="0" marR="0" indent="228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717175"/>
                </a:solidFill>
                <a:uFillTx/>
                <a:latin typeface="+mn-lt"/>
                <a:ea typeface="Avenir Book"/>
                <a:cs typeface="Avenir Book"/>
                <a:sym typeface="Avenir Book"/>
              </a:defRPr>
            </a:lvl2pPr>
            <a:lvl3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717175"/>
                </a:solidFill>
                <a:uFillTx/>
                <a:latin typeface="+mn-lt"/>
                <a:ea typeface="Avenir Book"/>
                <a:cs typeface="Avenir Book"/>
                <a:sym typeface="Avenir Book"/>
              </a:defRPr>
            </a:lvl3pPr>
            <a:lvl4pPr marL="0" marR="0" indent="685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717175"/>
                </a:solidFill>
                <a:uFillTx/>
                <a:latin typeface="+mn-lt"/>
                <a:ea typeface="Avenir Book"/>
                <a:cs typeface="Avenir Book"/>
                <a:sym typeface="Avenir Book"/>
              </a:defRPr>
            </a:lvl4pPr>
            <a:lvl5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717175"/>
                </a:solidFill>
                <a:uFillTx/>
                <a:latin typeface="+mn-lt"/>
                <a:ea typeface="Avenir Book"/>
                <a:cs typeface="Avenir Book"/>
                <a:sym typeface="Avenir Book"/>
              </a:defRPr>
            </a:lvl5pPr>
            <a:lvl6pPr marL="0" marR="0" indent="1143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717175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717175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0" marR="0" indent="1600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717175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717175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hangingPunct="1"/>
            <a:r>
              <a:rPr lang="en-AU" sz="4400" dirty="0"/>
              <a:t>Quick feedback form : </a:t>
            </a:r>
          </a:p>
          <a:p>
            <a:pPr hangingPunct="1"/>
            <a:endParaRPr lang="en-AU" sz="4400" dirty="0"/>
          </a:p>
          <a:p>
            <a:pPr hangingPunct="1">
              <a:buFont typeface="Arial" panose="020B0604020202020204" pitchFamily="34" charset="0"/>
              <a:buNone/>
            </a:pPr>
            <a:r>
              <a:rPr lang="en-AU" sz="4400" dirty="0"/>
              <a:t>The URL in the chat. It should only take 2-3min (we promise!) </a:t>
            </a:r>
          </a:p>
          <a:p>
            <a:pPr hangingPunct="1"/>
            <a:endParaRPr lang="en-AU" sz="4400" dirty="0">
              <a:solidFill>
                <a:schemeClr val="bg1"/>
              </a:solidFill>
              <a:latin typeface="Gotham Narrow Book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1"/>
            <a:endParaRPr lang="en-A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/>
            <a:endParaRPr lang="en-A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ingid.org/content/uploads/2019/03/download-5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654" y="3494871"/>
            <a:ext cx="9487776" cy="617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47119" y="10821198"/>
            <a:ext cx="191705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400" dirty="0"/>
              <a:t>We actually use your feedback to fine-tune, create and schedule future workshops</a:t>
            </a:r>
          </a:p>
        </p:txBody>
      </p:sp>
    </p:spTree>
    <p:extLst>
      <p:ext uri="{BB962C8B-B14F-4D97-AF65-F5344CB8AC3E}">
        <p14:creationId xmlns:p14="http://schemas.microsoft.com/office/powerpoint/2010/main" val="174998701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803" y="1678986"/>
            <a:ext cx="21743058" cy="652872"/>
          </a:xfrm>
        </p:spPr>
        <p:txBody>
          <a:bodyPr>
            <a:normAutofit fontScale="90000"/>
          </a:bodyPr>
          <a:lstStyle/>
          <a:p>
            <a:r>
              <a:rPr lang="en-AU" sz="6400" b="1" dirty="0">
                <a:solidFill>
                  <a:srgbClr val="FD611B"/>
                </a:solidFill>
                <a:latin typeface="Gotham Narrow Bold" pitchFamily="50" charset="0"/>
              </a:rPr>
              <a:t>Zoom Chat – Attendance </a:t>
            </a:r>
            <a:br>
              <a:rPr lang="en-AU" sz="6400" dirty="0"/>
            </a:br>
            <a:endParaRPr lang="en-US" sz="6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0F20B4-D421-4B82-AB65-3A04407763A9}"/>
              </a:ext>
            </a:extLst>
          </p:cNvPr>
          <p:cNvSpPr txBox="1"/>
          <p:nvPr/>
        </p:nvSpPr>
        <p:spPr>
          <a:xfrm>
            <a:off x="1599803" y="2642278"/>
            <a:ext cx="6593222" cy="44012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AU" sz="5600" b="1" dirty="0">
                <a:solidFill>
                  <a:srgbClr val="000000"/>
                </a:solidFill>
                <a:latin typeface="Gotham Narrow Light"/>
              </a:rPr>
              <a:t>Before we begin: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5600" dirty="0">
                <a:solidFill>
                  <a:srgbClr val="000000"/>
                </a:solidFill>
                <a:latin typeface="Gotham Narrow Light"/>
              </a:rPr>
              <a:t>Enter your Full name, School and email into the Zoom chat </a:t>
            </a:r>
            <a:r>
              <a:rPr lang="en-AU" sz="5600" b="1" dirty="0">
                <a:solidFill>
                  <a:srgbClr val="000000"/>
                </a:solidFill>
                <a:latin typeface="Gotham Narrow Light"/>
              </a:rPr>
              <a:t> </a:t>
            </a:r>
            <a:endParaRPr lang="en-AU" sz="5600" dirty="0">
              <a:solidFill>
                <a:srgbClr val="000000"/>
              </a:solidFill>
              <a:latin typeface="Gotham Narrow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4445B6-286C-485C-8788-29DAC5A02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615" y="2509168"/>
            <a:ext cx="14784126" cy="98439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D2465B-C15B-40D7-957E-31C08A20F21B}"/>
              </a:ext>
            </a:extLst>
          </p:cNvPr>
          <p:cNvSpPr/>
          <p:nvPr/>
        </p:nvSpPr>
        <p:spPr>
          <a:xfrm>
            <a:off x="10896999" y="6903351"/>
            <a:ext cx="6659482" cy="1077218"/>
          </a:xfrm>
          <a:prstGeom prst="rect">
            <a:avLst/>
          </a:prstGeom>
          <a:solidFill>
            <a:srgbClr val="272727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algn="ctr" defTabSz="1651000"/>
            <a:endParaRPr lang="en-AU" sz="60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DCC52B-9AC8-456C-AE2A-C1ACCBDE33C7}"/>
              </a:ext>
            </a:extLst>
          </p:cNvPr>
          <p:cNvSpPr/>
          <p:nvPr/>
        </p:nvSpPr>
        <p:spPr>
          <a:xfrm>
            <a:off x="14409619" y="11331819"/>
            <a:ext cx="1427790" cy="1514773"/>
          </a:xfrm>
          <a:prstGeom prst="ellipse">
            <a:avLst/>
          </a:prstGeom>
          <a:noFill/>
          <a:ln w="38100" cap="flat">
            <a:solidFill>
              <a:schemeClr val="accent1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algn="ctr" defTabSz="1651000"/>
            <a:endParaRPr lang="en-AU" sz="60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1B07078-ABE5-423A-8712-7117CCBA40BA}"/>
              </a:ext>
            </a:extLst>
          </p:cNvPr>
          <p:cNvSpPr/>
          <p:nvPr/>
        </p:nvSpPr>
        <p:spPr>
          <a:xfrm>
            <a:off x="18464225" y="10863401"/>
            <a:ext cx="5168106" cy="1514773"/>
          </a:xfrm>
          <a:prstGeom prst="ellipse">
            <a:avLst/>
          </a:prstGeom>
          <a:noFill/>
          <a:ln w="38100" cap="flat">
            <a:solidFill>
              <a:schemeClr val="accent1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algn="ctr" defTabSz="1651000"/>
            <a:endParaRPr lang="en-AU" sz="60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85923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email&#10;&#10;Description automatically generated">
            <a:extLst>
              <a:ext uri="{FF2B5EF4-FFF2-40B4-BE49-F238E27FC236}">
                <a16:creationId xmlns:a16="http://schemas.microsoft.com/office/drawing/2014/main" id="{38ADA8FF-30A2-5840-B181-C4E912477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2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62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 smtClean="0"/>
              <a:t>4</a:t>
            </a:fld>
            <a:endParaRPr dirty="0"/>
          </a:p>
        </p:txBody>
      </p:sp>
      <p:sp>
        <p:nvSpPr>
          <p:cNvPr id="219" name="Shape 219"/>
          <p:cNvSpPr/>
          <p:nvPr/>
        </p:nvSpPr>
        <p:spPr>
          <a:xfrm>
            <a:off x="1542146" y="1759146"/>
            <a:ext cx="10154574" cy="345293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t">
            <a:normAutofit/>
          </a:bodyPr>
          <a:lstStyle/>
          <a:p>
            <a:pPr>
              <a:lnSpc>
                <a:spcPct val="11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AU" sz="10100" dirty="0">
                <a:solidFill>
                  <a:srgbClr val="FD611B"/>
                </a:solidFill>
                <a:latin typeface="+mj-lt"/>
                <a:ea typeface="Bebas"/>
                <a:cs typeface="Bebas"/>
              </a:rPr>
              <a:t>Session Outline</a:t>
            </a:r>
            <a:endParaRPr sz="10100" dirty="0">
              <a:solidFill>
                <a:srgbClr val="FD611B"/>
              </a:solidFill>
              <a:latin typeface="+mj-lt"/>
              <a:ea typeface="Bebas"/>
              <a:cs typeface="Bebas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1542146" y="4687476"/>
            <a:ext cx="11922394" cy="760563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t">
            <a:no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20982531" y="3125304"/>
            <a:ext cx="3124345" cy="3124345"/>
          </a:xfrm>
          <a:prstGeom prst="rect">
            <a:avLst/>
          </a:prstGeom>
          <a:ln w="88900">
            <a:solidFill>
              <a:schemeClr val="accent1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224" name="Shape 224"/>
          <p:cNvSpPr/>
          <p:nvPr/>
        </p:nvSpPr>
        <p:spPr>
          <a:xfrm>
            <a:off x="14288811" y="1759146"/>
            <a:ext cx="1325404" cy="1325404"/>
          </a:xfrm>
          <a:prstGeom prst="rect">
            <a:avLst/>
          </a:prstGeom>
          <a:ln w="88900">
            <a:solidFill>
              <a:schemeClr val="accent1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225" name="Shape 225"/>
          <p:cNvSpPr/>
          <p:nvPr/>
        </p:nvSpPr>
        <p:spPr>
          <a:xfrm>
            <a:off x="22977402" y="12767402"/>
            <a:ext cx="1562716" cy="1562716"/>
          </a:xfrm>
          <a:prstGeom prst="rect">
            <a:avLst/>
          </a:prstGeom>
          <a:ln w="88900">
            <a:solidFill>
              <a:schemeClr val="accent1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7402" y="374000"/>
            <a:ext cx="1129474" cy="988290"/>
          </a:xfrm>
          <a:prstGeom prst="rect">
            <a:avLst/>
          </a:prstGeom>
        </p:spPr>
      </p:pic>
      <p:pic>
        <p:nvPicPr>
          <p:cNvPr id="2050" name="Picture 2" descr="Meet the new Turnitin: Feedback Studio – Teaching@Sydney">
            <a:extLst>
              <a:ext uri="{FF2B5EF4-FFF2-40B4-BE49-F238E27FC236}">
                <a16:creationId xmlns:a16="http://schemas.microsoft.com/office/drawing/2014/main" id="{A4E36AFB-2227-4B43-9D9F-73A162B6C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503" y="5505342"/>
            <a:ext cx="7334250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5971C5CA-39AF-4A7D-A2D9-E608834A4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052" y="8716378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220">
            <a:extLst>
              <a:ext uri="{FF2B5EF4-FFF2-40B4-BE49-F238E27FC236}">
                <a16:creationId xmlns:a16="http://schemas.microsoft.com/office/drawing/2014/main" id="{A2FE38B0-E045-4945-A6A1-C8EE2E2C5357}"/>
              </a:ext>
            </a:extLst>
          </p:cNvPr>
          <p:cNvSpPr/>
          <p:nvPr/>
        </p:nvSpPr>
        <p:spPr>
          <a:xfrm>
            <a:off x="1542146" y="4687476"/>
            <a:ext cx="10345054" cy="760563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t">
            <a:no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Create a Turnitin submission for scratch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Create and attaching a rubric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Access the Turnitin Feedback Studio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Access the marking tools and rubric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78597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 smtClean="0"/>
              <a:t>5</a:t>
            </a:fld>
            <a:endParaRPr dirty="0"/>
          </a:p>
        </p:txBody>
      </p:sp>
      <p:sp>
        <p:nvSpPr>
          <p:cNvPr id="219" name="Shape 219"/>
          <p:cNvSpPr/>
          <p:nvPr/>
        </p:nvSpPr>
        <p:spPr>
          <a:xfrm>
            <a:off x="1542145" y="1422264"/>
            <a:ext cx="14072069" cy="345293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t">
            <a:normAutofit/>
          </a:bodyPr>
          <a:lstStyle/>
          <a:p>
            <a:pPr>
              <a:lnSpc>
                <a:spcPct val="110000"/>
              </a:lnSpc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AU" sz="10100" dirty="0">
                <a:solidFill>
                  <a:srgbClr val="FD611B"/>
                </a:solidFill>
                <a:latin typeface="+mj-lt"/>
                <a:ea typeface="Bebas"/>
                <a:cs typeface="Bebas"/>
              </a:rPr>
              <a:t>Learning Outcomes </a:t>
            </a:r>
            <a:endParaRPr sz="10100" dirty="0">
              <a:solidFill>
                <a:srgbClr val="FD611B"/>
              </a:solidFill>
              <a:latin typeface="+mj-lt"/>
              <a:ea typeface="Bebas"/>
              <a:cs typeface="Bebas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1634002" y="3564610"/>
            <a:ext cx="11922394" cy="760563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t">
            <a:noAutofit/>
          </a:bodyPr>
          <a:lstStyle/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endParaRPr lang="en-AU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20982531" y="3125304"/>
            <a:ext cx="3124345" cy="3124345"/>
          </a:xfrm>
          <a:prstGeom prst="rect">
            <a:avLst/>
          </a:prstGeom>
          <a:ln w="88900">
            <a:solidFill>
              <a:schemeClr val="accent1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224" name="Shape 224"/>
          <p:cNvSpPr/>
          <p:nvPr/>
        </p:nvSpPr>
        <p:spPr>
          <a:xfrm>
            <a:off x="14288811" y="1759146"/>
            <a:ext cx="1325404" cy="1325404"/>
          </a:xfrm>
          <a:prstGeom prst="rect">
            <a:avLst/>
          </a:prstGeom>
          <a:ln w="88900">
            <a:solidFill>
              <a:schemeClr val="accent1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225" name="Shape 225"/>
          <p:cNvSpPr/>
          <p:nvPr/>
        </p:nvSpPr>
        <p:spPr>
          <a:xfrm>
            <a:off x="22977402" y="12767402"/>
            <a:ext cx="1562716" cy="1562716"/>
          </a:xfrm>
          <a:prstGeom prst="rect">
            <a:avLst/>
          </a:prstGeom>
          <a:ln w="88900">
            <a:solidFill>
              <a:schemeClr val="accent1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7402" y="374000"/>
            <a:ext cx="1129474" cy="988290"/>
          </a:xfrm>
          <a:prstGeom prst="rect">
            <a:avLst/>
          </a:prstGeom>
        </p:spPr>
      </p:pic>
      <p:pic>
        <p:nvPicPr>
          <p:cNvPr id="3074" name="Picture 2" descr="check box">
            <a:extLst>
              <a:ext uri="{FF2B5EF4-FFF2-40B4-BE49-F238E27FC236}">
                <a16:creationId xmlns:a16="http://schemas.microsoft.com/office/drawing/2014/main" id="{1AA2C308-3769-4674-A1E9-DBE511D14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0631" y="4371157"/>
            <a:ext cx="8396245" cy="839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220">
            <a:extLst>
              <a:ext uri="{FF2B5EF4-FFF2-40B4-BE49-F238E27FC236}">
                <a16:creationId xmlns:a16="http://schemas.microsoft.com/office/drawing/2014/main" id="{4BBA8070-32A6-43B0-8E8A-5FD278C193BF}"/>
              </a:ext>
            </a:extLst>
          </p:cNvPr>
          <p:cNvSpPr/>
          <p:nvPr/>
        </p:nvSpPr>
        <p:spPr>
          <a:xfrm>
            <a:off x="1542146" y="4687476"/>
            <a:ext cx="10345054" cy="760563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t">
            <a:noAutofit/>
          </a:bodyPr>
          <a:lstStyle/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A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Able to create a Turnitin submission from scratch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A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Know where to create and attach a rubric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A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How to access the Turnitin Feedback Studio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A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How to access the marking tools and rubric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170574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3903" y="1660991"/>
            <a:ext cx="9290565" cy="2176835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D611B"/>
                </a:solidFill>
              </a:rPr>
              <a:t>Live Demo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924" y="5028248"/>
            <a:ext cx="14868525" cy="689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059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61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558" y="3775787"/>
            <a:ext cx="22382884" cy="8660034"/>
          </a:xfrm>
          <a:solidFill>
            <a:srgbClr val="FD611B"/>
          </a:solidFill>
        </p:spPr>
        <p:txBody>
          <a:bodyPr/>
          <a:lstStyle/>
          <a:p>
            <a:r>
              <a:rPr lang="en-US" sz="8000" dirty="0">
                <a:solidFill>
                  <a:schemeClr val="bg1"/>
                </a:solidFill>
              </a:rPr>
              <a:t>Support and Resources</a:t>
            </a:r>
          </a:p>
          <a:p>
            <a:endParaRPr lang="en-US" sz="8000" dirty="0"/>
          </a:p>
          <a:p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610984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464" y="2315842"/>
            <a:ext cx="21743058" cy="652872"/>
          </a:xfrm>
        </p:spPr>
        <p:txBody>
          <a:bodyPr>
            <a:noAutofit/>
          </a:bodyPr>
          <a:lstStyle/>
          <a:p>
            <a:r>
              <a:rPr lang="en-AU" sz="6600" b="1" dirty="0">
                <a:solidFill>
                  <a:srgbClr val="F6640A"/>
                </a:solidFill>
                <a:latin typeface="Gotham Narrow Bold" pitchFamily="50" charset="0"/>
              </a:rPr>
              <a:t>eLearning Support One to One (101)</a:t>
            </a:r>
            <a:br>
              <a:rPr lang="en-AU" sz="6600" dirty="0"/>
            </a:br>
            <a:endParaRPr lang="en-US" sz="6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0F20B4-D421-4B82-AB65-3A04407763A9}"/>
              </a:ext>
            </a:extLst>
          </p:cNvPr>
          <p:cNvSpPr txBox="1"/>
          <p:nvPr/>
        </p:nvSpPr>
        <p:spPr>
          <a:xfrm>
            <a:off x="1599802" y="2642278"/>
            <a:ext cx="10871860" cy="1778948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AU" sz="5000" b="1" dirty="0">
                <a:solidFill>
                  <a:srgbClr val="000000"/>
                </a:solidFill>
                <a:latin typeface="Gotham Narrow Light"/>
              </a:rPr>
              <a:t>Would you like to learn more about vUWS Blackboard tools and functionalities to enhance teaching and learning experience?</a:t>
            </a:r>
          </a:p>
          <a:p>
            <a:endParaRPr lang="en-AU" sz="5000" b="1" dirty="0">
              <a:solidFill>
                <a:srgbClr val="000000"/>
              </a:solidFill>
              <a:latin typeface="Gotham Narrow Light"/>
            </a:endParaRPr>
          </a:p>
          <a:p>
            <a:r>
              <a:rPr lang="en-AU" sz="5000" dirty="0">
                <a:solidFill>
                  <a:srgbClr val="000000"/>
                </a:solidFill>
                <a:latin typeface="Gotham Narrow Light"/>
              </a:rPr>
              <a:t>Learning Futures team is now able to offer personalised one-on-one eLearning support session via a zoom appointment. If you have any vUWS related queries, a member of our eLearning support team will support you through a tailored session specific to your needs.</a:t>
            </a:r>
          </a:p>
          <a:p>
            <a:endParaRPr lang="en-AU" sz="5000" dirty="0">
              <a:solidFill>
                <a:srgbClr val="000000"/>
              </a:solidFill>
              <a:latin typeface="Gotham Narrow Light"/>
            </a:endParaRPr>
          </a:p>
          <a:p>
            <a:r>
              <a:rPr lang="en-AU" sz="5000" dirty="0">
                <a:solidFill>
                  <a:srgbClr val="000000"/>
                </a:solidFill>
                <a:latin typeface="Gotham Narrow Light"/>
              </a:rPr>
              <a:t>Book a session today using our online form </a:t>
            </a:r>
            <a:r>
              <a:rPr lang="en-AU" sz="5000" dirty="0">
                <a:solidFill>
                  <a:srgbClr val="000000"/>
                </a:solidFill>
                <a:latin typeface="Gotham Narrow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https://forms.gle/23UoDvsvSoybqHgZ6</a:t>
            </a:r>
            <a:endParaRPr lang="en-AU" sz="5000" dirty="0">
              <a:solidFill>
                <a:srgbClr val="000000"/>
              </a:solidFill>
              <a:latin typeface="Gotham Narrow Light"/>
            </a:endParaRPr>
          </a:p>
          <a:p>
            <a:endParaRPr lang="en-AU" sz="5000" dirty="0">
              <a:solidFill>
                <a:srgbClr val="000000"/>
              </a:solidFill>
              <a:latin typeface="Gotham Narrow Light"/>
            </a:endParaRPr>
          </a:p>
          <a:p>
            <a:r>
              <a:rPr lang="en-AU" sz="5000" dirty="0">
                <a:solidFill>
                  <a:srgbClr val="000000"/>
                </a:solidFill>
                <a:latin typeface="Gotham Narrow Light"/>
              </a:rPr>
              <a:t>If you have any additional queries, our contact email is  </a:t>
            </a:r>
            <a:r>
              <a:rPr lang="en-AU" sz="5000" dirty="0">
                <a:solidFill>
                  <a:srgbClr val="000000"/>
                </a:solidFill>
                <a:latin typeface="Gotham Narrow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elearning@westernsydney.edu.au</a:t>
            </a:r>
            <a:endParaRPr lang="en-AU" sz="5000" dirty="0">
              <a:solidFill>
                <a:srgbClr val="000000"/>
              </a:solidFill>
              <a:latin typeface="Gotham Narrow Light"/>
            </a:endParaRPr>
          </a:p>
        </p:txBody>
      </p:sp>
      <p:pic>
        <p:nvPicPr>
          <p:cNvPr id="4" name="Picture 3" descr="A person sitting in front of a computer&#10;&#10;Description automatically generated">
            <a:extLst>
              <a:ext uri="{FF2B5EF4-FFF2-40B4-BE49-F238E27FC236}">
                <a16:creationId xmlns:a16="http://schemas.microsoft.com/office/drawing/2014/main" id="{4B2B280A-B3AA-8C4C-8CA2-F3A822730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71662" y="3234047"/>
            <a:ext cx="10871860" cy="724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18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 txBox="1">
            <a:spLocks/>
          </p:cNvSpPr>
          <p:nvPr/>
        </p:nvSpPr>
        <p:spPr>
          <a:xfrm>
            <a:off x="1617260" y="1622746"/>
            <a:ext cx="11030466" cy="21768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+mj-lt"/>
                <a:ea typeface="Bebas"/>
                <a:cs typeface="Bebas"/>
                <a:sym typeface="Bebas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0" baseline="0">
                <a:ln>
                  <a:noFill/>
                </a:ln>
                <a:solidFill>
                  <a:srgbClr val="3A3B39"/>
                </a:solidFill>
                <a:uFillTx/>
                <a:latin typeface="Bebas"/>
                <a:ea typeface="Bebas"/>
                <a:cs typeface="Bebas"/>
                <a:sym typeface="Bebas"/>
              </a:defRPr>
            </a:lvl9pPr>
          </a:lstStyle>
          <a:p>
            <a:pPr>
              <a:defRPr/>
            </a:pPr>
            <a:r>
              <a:rPr lang="en-AU" sz="6400" b="1" dirty="0">
                <a:solidFill>
                  <a:srgbClr val="F6640A"/>
                </a:solidFill>
                <a:latin typeface="Gotham Narrow Bold" pitchFamily="50" charset="0"/>
                <a:ea typeface="+mj-ea"/>
                <a:cs typeface="+mj-cs"/>
              </a:rPr>
              <a:t>Additional Resources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617260" y="3169996"/>
            <a:ext cx="10722120" cy="8611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2">
              <a:lnSpc>
                <a:spcPct val="150000"/>
              </a:lnSpc>
            </a:pPr>
            <a:r>
              <a:rPr lang="en-AU" sz="4800" dirty="0">
                <a:latin typeface="Chronicle Text G1 Bold" pitchFamily="50" charset="0"/>
              </a:rPr>
              <a:t>Training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Gotham Narrow Light"/>
              </a:rPr>
              <a:t>Upcoming Sessions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Gotham Narrow Light"/>
              </a:rPr>
              <a:t>Recorded Sessions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Gotham Narrow Light"/>
              </a:rPr>
              <a:t>eLearnathon page – Where you will find the PowerPoint slides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000000"/>
              </a:solidFill>
              <a:latin typeface="Gotham Narrow Light"/>
            </a:endParaRPr>
          </a:p>
          <a:p>
            <a:r>
              <a:rPr lang="en-AU" b="1" dirty="0">
                <a:solidFill>
                  <a:srgbClr val="000000"/>
                </a:solidFill>
                <a:latin typeface="Gotham Narrow Light"/>
              </a:rPr>
              <a:t>Support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Gotham Narrow Light"/>
              </a:rPr>
              <a:t>Contact </a:t>
            </a:r>
            <a:r>
              <a:rPr lang="en-AU" dirty="0">
                <a:solidFill>
                  <a:srgbClr val="000000"/>
                </a:solidFill>
                <a:latin typeface="Gotham Narrow Light"/>
                <a:hlinkClick r:id="rId3"/>
              </a:rPr>
              <a:t>eLearning@westernsydney.edu.au</a:t>
            </a:r>
            <a:r>
              <a:rPr lang="en-AU" dirty="0">
                <a:solidFill>
                  <a:srgbClr val="000000"/>
                </a:solidFill>
                <a:latin typeface="Gotham Narrow Light"/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AU" dirty="0">
              <a:solidFill>
                <a:srgbClr val="000000"/>
              </a:solidFill>
              <a:latin typeface="Gotham Narrow Light"/>
            </a:endParaRPr>
          </a:p>
          <a:p>
            <a:pPr lvl="2">
              <a:lnSpc>
                <a:spcPct val="150000"/>
              </a:lnSpc>
            </a:pPr>
            <a:endParaRPr lang="en-AU" sz="4800" dirty="0">
              <a:solidFill>
                <a:schemeClr val="accent1"/>
              </a:solidFill>
              <a:latin typeface="Chronicle Text G1 Bold" pitchFamily="50" charset="0"/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800" dirty="0">
              <a:hlinkClick r:id="rId4"/>
            </a:endParaRPr>
          </a:p>
          <a:p>
            <a:pPr>
              <a:lnSpc>
                <a:spcPct val="150000"/>
              </a:lnSpc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en-AU" sz="1600" dirty="0">
              <a:hlinkClick r:id="" action="ppaction://noaction"/>
            </a:endParaRPr>
          </a:p>
          <a:p>
            <a:pPr>
              <a:lnSpc>
                <a:spcPct val="150000"/>
              </a:lnSpc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en-AU" dirty="0"/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7726" y="2061167"/>
            <a:ext cx="11261124" cy="1007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19420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ARTICULATE_PROJECT_OPEN" val="0"/>
  <p:tag name="ARTICULATE_SLIDE_COUNT" val="11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933&quot;&gt;&lt;property id=&quot;20148&quot; value=&quot;5&quot;/&gt;&lt;property id=&quot;20300&quot; value=&quot;Slide 10&quot;/&gt;&lt;property id=&quot;20307&quot; value=&quot;309&quot;/&gt;&lt;/object&gt;&lt;object type=&quot;3&quot; unique_id=&quot;11049&quot;&gt;&lt;property id=&quot;20148&quot; value=&quot;5&quot;/&gt;&lt;property id=&quot;20300&quot; value=&quot;Slide 6&quot;/&gt;&lt;property id=&quot;20307&quot; value=&quot;314&quot;/&gt;&lt;/object&gt;&lt;object type=&quot;3&quot; unique_id=&quot;11096&quot;&gt;&lt;property id=&quot;20148&quot; value=&quot;5&quot;/&gt;&lt;property id=&quot;20300&quot; value=&quot;Slide 9 - &amp;quot;Live Demo   &amp;quot;&quot;/&gt;&lt;property id=&quot;20307&quot; value=&quot;316&quot;/&gt;&lt;/object&gt;&lt;object type=&quot;3&quot; unique_id=&quot;11544&quot;&gt;&lt;property id=&quot;20148&quot; value=&quot;5&quot;/&gt;&lt;property id=&quot;20300&quot; value=&quot;Slide 3&quot;/&gt;&lt;property id=&quot;20307&quot; value=&quot;318&quot;/&gt;&lt;/object&gt;&lt;object type=&quot;3&quot; unique_id=&quot;11720&quot;&gt;&lt;property id=&quot;20148&quot; value=&quot;5&quot;/&gt;&lt;property id=&quot;20300&quot; value=&quot;Slide 8&quot;/&gt;&lt;property id=&quot;20307&quot; value=&quot;325&quot;/&gt;&lt;/object&gt;&lt;object type=&quot;3&quot; unique_id=&quot;11776&quot;&gt;&lt;property id=&quot;20148&quot; value=&quot;5&quot;/&gt;&lt;property id=&quot;20300&quot; value=&quot;Slide 5&quot;/&gt;&lt;property id=&quot;20307&quot; value=&quot;326&quot;/&gt;&lt;/object&gt;&lt;object type=&quot;3&quot; unique_id=&quot;11777&quot;&gt;&lt;property id=&quot;20148&quot; value=&quot;5&quot;/&gt;&lt;property id=&quot;20300&quot; value=&quot;Slide 7&quot;/&gt;&lt;property id=&quot;20307&quot; value=&quot;327&quot;/&gt;&lt;/object&gt;&lt;object type=&quot;3&quot; unique_id=&quot;11889&quot;&gt;&lt;property id=&quot;20148&quot; value=&quot;5&quot;/&gt;&lt;property id=&quot;20300&quot; value=&quot;Slide 4&quot;/&gt;&lt;property id=&quot;20307&quot; value=&quot;328&quot;/&gt;&lt;/object&gt;&lt;object type=&quot;3&quot; unique_id=&quot;11926&quot;&gt;&lt;property id=&quot;20148&quot; value=&quot;5&quot;/&gt;&lt;property id=&quot;20300&quot; value=&quot;Slide 2&quot;/&gt;&lt;property id=&quot;20307&quot; value=&quot;329&quot;/&gt;&lt;/object&gt;&lt;/object&gt;&lt;object type=&quot;8&quot; unique_id=&quot;1003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ight">
  <a:themeElements>
    <a:clrScheme name="Custom 7">
      <a:dk1>
        <a:srgbClr val="000000"/>
      </a:dk1>
      <a:lt1>
        <a:srgbClr val="FFFFFF"/>
      </a:lt1>
      <a:dk2>
        <a:srgbClr val="A31E34"/>
      </a:dk2>
      <a:lt2>
        <a:srgbClr val="EBBCBB"/>
      </a:lt2>
      <a:accent1>
        <a:srgbClr val="E08146"/>
      </a:accent1>
      <a:accent2>
        <a:srgbClr val="E08146"/>
      </a:accent2>
      <a:accent3>
        <a:srgbClr val="F6B40E"/>
      </a:accent3>
      <a:accent4>
        <a:srgbClr val="E6901E"/>
      </a:accent4>
      <a:accent5>
        <a:srgbClr val="BA7FD1"/>
      </a:accent5>
      <a:accent6>
        <a:srgbClr val="FF7D78"/>
      </a:accent6>
      <a:hlink>
        <a:srgbClr val="0563C1"/>
      </a:hlink>
      <a:folHlink>
        <a:srgbClr val="954F72"/>
      </a:folHlink>
    </a:clrScheme>
    <a:fontScheme name="Custom 1">
      <a:majorFont>
        <a:latin typeface="Open Sans Semibold"/>
        <a:ea typeface=""/>
        <a:cs typeface=""/>
      </a:majorFont>
      <a:minorFont>
        <a:latin typeface="Open Sans Light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500" b="0" i="0" u="none" strike="noStrike" cap="none" spc="0" normalizeH="0" baseline="0">
            <a:ln>
              <a:noFill/>
            </a:ln>
            <a:solidFill>
              <a:srgbClr val="717175"/>
            </a:solidFill>
            <a:effectLst/>
            <a:uFillTx/>
            <a:latin typeface="Avenir Book"/>
            <a:ea typeface="Avenir Book"/>
            <a:cs typeface="Avenir Book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nir Heavy"/>
        <a:ea typeface="Avenir Heavy"/>
        <a:cs typeface="Avenir Heavy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500" b="0" i="0" u="none" strike="noStrike" cap="none" spc="0" normalizeH="0" baseline="0">
            <a:ln>
              <a:noFill/>
            </a:ln>
            <a:solidFill>
              <a:srgbClr val="717175"/>
            </a:solidFill>
            <a:effectLst/>
            <a:uFillTx/>
            <a:latin typeface="Avenir Book"/>
            <a:ea typeface="Avenir Book"/>
            <a:cs typeface="Avenir Book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70808C6CA3F94DB3D066DEABCA68FE" ma:contentTypeVersion="12" ma:contentTypeDescription="Create a new document." ma:contentTypeScope="" ma:versionID="9e7f0e21707163d64e3eb9e09801c113">
  <xsd:schema xmlns:xsd="http://www.w3.org/2001/XMLSchema" xmlns:xs="http://www.w3.org/2001/XMLSchema" xmlns:p="http://schemas.microsoft.com/office/2006/metadata/properties" xmlns:ns2="6a7e7065-82f1-4b73-b0d2-d420dd51b77c" xmlns:ns3="d1451e70-cd14-4910-9f66-b2809bf32abb" targetNamespace="http://schemas.microsoft.com/office/2006/metadata/properties" ma:root="true" ma:fieldsID="c69fe859a3e435f88c5df3a13c0b4d4c" ns2:_="" ns3:_="">
    <xsd:import namespace="6a7e7065-82f1-4b73-b0d2-d420dd51b77c"/>
    <xsd:import namespace="d1451e70-cd14-4910-9f66-b2809bf32a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e7065-82f1-4b73-b0d2-d420dd51b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51e70-cd14-4910-9f66-b2809bf32ab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1451e70-cd14-4910-9f66-b2809bf32abb">
      <UserInfo>
        <DisplayName>Sarah-Jane Burton</DisplayName>
        <AccountId>348</AccountId>
        <AccountType/>
      </UserInfo>
      <UserInfo>
        <DisplayName>Stephanie Bourke</DisplayName>
        <AccountId>31</AccountId>
        <AccountType/>
      </UserInfo>
      <UserInfo>
        <DisplayName>Kim Heckenberg</DisplayName>
        <AccountId>39</AccountId>
        <AccountType/>
      </UserInfo>
      <UserInfo>
        <DisplayName>Lisa Caldbeck</DisplayName>
        <AccountId>560</AccountId>
        <AccountType/>
      </UserInfo>
      <UserInfo>
        <DisplayName>Vineet Singh</DisplayName>
        <AccountId>562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0924438-F8B3-4BFC-8B07-7BFFF2F77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F4A2A4-E288-4487-AF98-0F6B925FD4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7e7065-82f1-4b73-b0d2-d420dd51b77c"/>
    <ds:schemaRef ds:uri="d1451e70-cd14-4910-9f66-b2809bf32a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2BEA68-2895-4334-9165-708CC903AE09}">
  <ds:schemaRefs>
    <ds:schemaRef ds:uri="http://schemas.microsoft.com/office/2006/metadata/properties"/>
    <ds:schemaRef ds:uri="http://schemas.microsoft.com/office/infopath/2007/PartnerControls"/>
    <ds:schemaRef ds:uri="d1451e70-cd14-4910-9f66-b2809bf32ab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18327</TotalTime>
  <Words>475</Words>
  <Application>Microsoft Office PowerPoint</Application>
  <PresentationFormat>Custom</PresentationFormat>
  <Paragraphs>69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Bebas</vt:lpstr>
      <vt:lpstr>Gotham Narrow</vt:lpstr>
      <vt:lpstr>Avenir Book</vt:lpstr>
      <vt:lpstr>Gotham Narrow Bold</vt:lpstr>
      <vt:lpstr>Gotham Narrow Light</vt:lpstr>
      <vt:lpstr>Chronicle Text G1 Bold</vt:lpstr>
      <vt:lpstr>Open Sans Light</vt:lpstr>
      <vt:lpstr>Open Sans Semibold</vt:lpstr>
      <vt:lpstr>Helvetica Light</vt:lpstr>
      <vt:lpstr>Gotham Narrow Book</vt:lpstr>
      <vt:lpstr>Chronicle Text G1 Roman</vt:lpstr>
      <vt:lpstr>Arial</vt:lpstr>
      <vt:lpstr>Chronicle Text G1</vt:lpstr>
      <vt:lpstr>Helvetica Neue</vt:lpstr>
      <vt:lpstr>Light</vt:lpstr>
      <vt:lpstr>PowerPoint Presentation</vt:lpstr>
      <vt:lpstr>Zoom Chat – Attendance  </vt:lpstr>
      <vt:lpstr>PowerPoint Presentation</vt:lpstr>
      <vt:lpstr>PowerPoint Presentation</vt:lpstr>
      <vt:lpstr>PowerPoint Presentation</vt:lpstr>
      <vt:lpstr>Live Demo   </vt:lpstr>
      <vt:lpstr>PowerPoint Presentation</vt:lpstr>
      <vt:lpstr>eLearning Support One to One (101)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Rhoda O'Higgins</dc:creator>
  <cp:lastModifiedBy>Alexander Mackay</cp:lastModifiedBy>
  <cp:revision>108</cp:revision>
  <cp:lastPrinted>2019-03-25T00:32:50Z</cp:lastPrinted>
  <dcterms:modified xsi:type="dcterms:W3CDTF">2021-02-16T22:23:29Z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0x010100F570808C6CA3F94DB3D066DEABCA68FE</vt:lpwstr>
  </property>
  <property fmtid="{D5CDD505-2E9C-101B-9397-08002B2CF9AE}" pid="3" name="ArticulateGUID">
    <vt:lpwstr>89937C78-673C-43C7-A783-CB56D961F998</vt:lpwstr>
  </property>
  <property fmtid="{D5CDD505-2E9C-101B-9397-08002B2CF9AE}" pid="4" name="ArticulatePath">
    <vt:lpwstr>DFT_vUWSTemplate_Pilot_Information_PowerPoint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