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FA769D-D2BE-4AF6-BC60-8DF215A26027}" v="2" dt="2024-02-19T22:50:20.1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1495-628B-4F5A-A635-28A7F6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71570-BC28-4ABE-B896-66ABB7CBB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0" indent="0" algn="ctr">
              <a:buNone/>
              <a:defRPr sz="2000"/>
            </a:lvl2pPr>
            <a:lvl3pPr marL="914440" indent="0" algn="ctr">
              <a:buNone/>
              <a:defRPr sz="1801"/>
            </a:lvl3pPr>
            <a:lvl4pPr marL="1371663" indent="0" algn="ctr">
              <a:buNone/>
              <a:defRPr sz="1600"/>
            </a:lvl4pPr>
            <a:lvl5pPr marL="1828885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5" indent="0" algn="ctr">
              <a:buNone/>
              <a:defRPr sz="1600"/>
            </a:lvl7pPr>
            <a:lvl8pPr marL="3200548" indent="0" algn="ctr">
              <a:buNone/>
              <a:defRPr sz="1600"/>
            </a:lvl8pPr>
            <a:lvl9pPr marL="36577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36D6E-8675-4296-86B3-47D3EF93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1A1B-7812-4475-9FBB-DAB84373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92776-8280-48AC-809B-53227690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3890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83D6-8810-4C8D-9B45-80780DA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DBBA-4496-4E88-BB45-98BE3A33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DA566-DCFC-446D-821A-1F37A118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8CF8-4502-4878-AC52-1C75052A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9311-70B0-4612-9AE7-79A6D80F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2575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6004-8FF0-40BD-9EEB-02CF69EE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D8AC7-ED43-4CAA-9243-FEF728DDD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444C-0BC5-43B4-882C-70435B88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D8D4-9D79-4385-B8E3-65FC025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A399-E46B-4C50-BF96-C99F7421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1661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9845-A843-4082-8607-1D637B49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A928-F35D-4E9D-9197-441B899DE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690F0-2B31-4D6A-A1E3-C308A2C8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B255D-CF13-443D-A0EF-6CACF2D6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9F51-AF3B-4FBC-B267-5D59E6C7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6EAC3-E9CD-43D1-B4EF-A4961B00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8497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CF01-0EE3-4086-8AC8-9FA0CCD2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CB70-DD68-431E-A2E0-E613D60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02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58D3F-08BE-469C-A04D-22174CFE7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02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11CEF-AE26-4BB3-B28F-A149BA85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3570D-565C-4B52-8C68-62469E68C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E4B8C-3112-4A03-ACED-DBD612FF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50D98-1AFA-42A9-8F67-5E9095F7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0F3B1-9141-4B6A-B6A4-142EF3D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8314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E6F-6DC0-4B38-8D07-82EBEE1E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23760-E647-404C-B089-CC7A69BA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00DE-D7AB-4BBC-A8FB-E5193E35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A10B8-FBBD-4031-930A-48C0122B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505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2DDCA-F05B-434C-AA05-7FAF7F9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17FB4-2B11-4985-9CAA-E82EDFD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A7C16-19D2-42FA-A7A7-8CF6AB1F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59516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FBF-52E1-4B6F-B8CC-7FBFD920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52BE-0FE0-493B-AC65-1134E6FA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011C1-28AE-4ED3-8A05-DA3C789B8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A8CAC-6F0C-4672-B10A-F58736BE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AC818-FD2E-478F-8E36-15222E16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B8C9-9247-4129-BC75-0AAB9D8A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184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C684-7F4A-458E-ADB0-C404A9C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427D3-0A8B-4470-85FB-4F97E0FB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0" indent="0">
              <a:buNone/>
              <a:defRPr sz="2800"/>
            </a:lvl2pPr>
            <a:lvl3pPr marL="914440" indent="0">
              <a:buNone/>
              <a:defRPr sz="2400"/>
            </a:lvl3pPr>
            <a:lvl4pPr marL="1371663" indent="0">
              <a:buNone/>
              <a:defRPr sz="2000"/>
            </a:lvl4pPr>
            <a:lvl5pPr marL="1828885" indent="0">
              <a:buNone/>
              <a:defRPr sz="2000"/>
            </a:lvl5pPr>
            <a:lvl6pPr marL="2286103" indent="0">
              <a:buNone/>
              <a:defRPr sz="2000"/>
            </a:lvl6pPr>
            <a:lvl7pPr marL="2743325" indent="0">
              <a:buNone/>
              <a:defRPr sz="2000"/>
            </a:lvl7pPr>
            <a:lvl8pPr marL="3200548" indent="0">
              <a:buNone/>
              <a:defRPr sz="2000"/>
            </a:lvl8pPr>
            <a:lvl9pPr marL="3657768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A3C3E-0553-4910-9EEC-5F787E4EF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2D68B-EC0F-4C8C-B209-F0358272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BDB64-8FAF-42B9-878C-18D04681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F46CA-C4E2-444C-ADF4-A9CC4E41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30182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16A4-28BC-420F-8DC3-C6728950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7A1E6-7644-4D90-AA77-91BC5A8D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32F5-A0A5-4B8A-8542-6519012D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66B2-7DA2-45C3-BA01-5E624FBA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F380A-4B41-4A9F-ABEB-2F70250E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48992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D2868-8A55-4A41-BBFE-E20CD97F0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4A0A-5C8C-46FA-9559-4139B44D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4BDE-BD2F-47B5-BE59-5A90EA6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7065-99C0-4826-AB21-2B0F293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B700-840E-4CD3-9CEA-415B4CFA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719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AEFBDE-D91C-441C-868E-09CE4DA6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99259-7DE5-4601-BCB0-AA576C62F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06F11-A951-4E76-A042-7D0D5F33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C075C-02BF-4A84-AF7D-844C3C3BE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1C3D-1FCB-4032-923A-ADB0C8BC0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423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4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3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8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7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library.westernsydney.edu.au/main/resources/exam-papers" TargetMode="External"/><Relationship Id="rId13" Type="http://schemas.openxmlformats.org/officeDocument/2006/relationships/hyperlink" Target="https://subjectguides.library.westernsydney.edu.au/recreading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westernsydney.edu.au/currentstudents/current_students/exams" TargetMode="External"/><Relationship Id="rId12" Type="http://schemas.openxmlformats.org/officeDocument/2006/relationships/hyperlink" Target="https://www.westernsydney.edu.au/currentstudents/current_students/services_and_facilities/counselling_services/stress_and_your_wellbeing/relaxation_recording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westernsydney.edu.au/__data/assets/pdf_file/0012/1989561/10ThingsToRemember2023.pdf" TargetMode="External"/><Relationship Id="rId11" Type="http://schemas.openxmlformats.org/officeDocument/2006/relationships/hyperlink" Target="https://www.westernsydney.edu.au/about_uws/leadership/governance/student_misconduct_rule/faqs_for_students" TargetMode="External"/><Relationship Id="rId5" Type="http://schemas.openxmlformats.org/officeDocument/2006/relationships/hyperlink" Target="https://exams.westernsydney.edu.au/timetable/personal.php" TargetMode="External"/><Relationship Id="rId10" Type="http://schemas.openxmlformats.org/officeDocument/2006/relationships/hyperlink" Target="https://www.westernsydney.edu.au/studysmart/home/academic_integrity_and_plagiarism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westernsydney.edu.au/__data/assets/pdf_file/0019/1082800/Studying_for_exams.pdf" TargetMode="External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2" y="1934795"/>
            <a:ext cx="12192000" cy="449140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294072" y="1400602"/>
            <a:ext cx="5593467" cy="486050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772" y="111996"/>
            <a:ext cx="8080019" cy="723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GET READY FOR EXAMS: CHECKLIST &amp; TIPS 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134121"/>
            <a:ext cx="1693983" cy="699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7088" y="107898"/>
            <a:ext cx="585093" cy="731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03" y="1686137"/>
            <a:ext cx="541708" cy="541708"/>
          </a:xfrm>
          <a:prstGeom prst="rect">
            <a:avLst/>
          </a:prstGeom>
        </p:spPr>
      </p:pic>
      <p:sp>
        <p:nvSpPr>
          <p:cNvPr id="28" name="Text Box 4">
            <a:extLst>
              <a:ext uri="{FF2B5EF4-FFF2-40B4-BE49-F238E27FC236}">
                <a16:creationId xmlns:a16="http://schemas.microsoft.com/office/drawing/2014/main" id="{9DE3260F-6F6E-486D-8AAA-BBA4D3B9C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0356" y="1736919"/>
            <a:ext cx="4717173" cy="4673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 your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personal exam timetable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Go over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10 things to remember for your exams.</a:t>
            </a: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Read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important exam information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Plan your STUVAC time and consider forming a study group.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 for any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past exam papers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for your units.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6255990" y="1400606"/>
            <a:ext cx="5593467" cy="486050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 Box 4">
            <a:extLst>
              <a:ext uri="{FF2B5EF4-FFF2-40B4-BE49-F238E27FC236}">
                <a16:creationId xmlns:a16="http://schemas.microsoft.com/office/drawing/2014/main" id="{9DE3260F-6F6E-486D-8AAA-BBA4D3B9C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6162" y="1914719"/>
            <a:ext cx="4870274" cy="392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Practise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Study Smart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exam techniques.</a:t>
            </a: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Follow 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Academic Integrity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principles. Penalties will apply for 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academic misconduct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at exams.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Let friends, family and employers know about exams and create time and space for study.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Take regular study breaks. Try a 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relaxation recording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or find movies, magazines and recreational reading through 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Study Break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at the Library.</a:t>
            </a: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03" y="2296146"/>
            <a:ext cx="541708" cy="541708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03" y="3053108"/>
            <a:ext cx="541708" cy="541708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6" y="3687064"/>
            <a:ext cx="541708" cy="54170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6" y="4478433"/>
            <a:ext cx="541708" cy="541708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186" y="1879229"/>
            <a:ext cx="541708" cy="541708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028" y="2474954"/>
            <a:ext cx="541708" cy="541708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730" y="3277715"/>
            <a:ext cx="541708" cy="541708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723" y="4076675"/>
            <a:ext cx="541708" cy="5417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998613" y="4943941"/>
            <a:ext cx="1220370" cy="1220370"/>
          </a:xfrm>
          <a:prstGeom prst="rect">
            <a:avLst/>
          </a:prstGeom>
        </p:spPr>
      </p:pic>
      <p:sp>
        <p:nvSpPr>
          <p:cNvPr id="61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5030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796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90033"/>
      </a:hlink>
      <a:folHlink>
        <a:srgbClr val="9900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FC44B23584C34B99397C9A38E116A9" ma:contentTypeVersion="14" ma:contentTypeDescription="Create a new document." ma:contentTypeScope="" ma:versionID="a1a8608c510171a64a005a863d3bf195">
  <xsd:schema xmlns:xsd="http://www.w3.org/2001/XMLSchema" xmlns:xs="http://www.w3.org/2001/XMLSchema" xmlns:p="http://schemas.microsoft.com/office/2006/metadata/properties" xmlns:ns3="c3de3ff6-a0c6-4105-9b2f-fc90d3c25a5e" xmlns:ns4="66e43306-e6d0-475f-a4ce-cec941bf8c9d" targetNamespace="http://schemas.microsoft.com/office/2006/metadata/properties" ma:root="true" ma:fieldsID="ef20bb01c482ed5c1bd87c7f936d44bf" ns3:_="" ns4:_="">
    <xsd:import namespace="c3de3ff6-a0c6-4105-9b2f-fc90d3c25a5e"/>
    <xsd:import namespace="66e43306-e6d0-475f-a4ce-cec941bf8c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de3ff6-a0c6-4105-9b2f-fc90d3c25a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e43306-e6d0-475f-a4ce-cec941bf8c9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39D039-CD11-4B77-A92D-86CE6867A0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de3ff6-a0c6-4105-9b2f-fc90d3c25a5e"/>
    <ds:schemaRef ds:uri="66e43306-e6d0-475f-a4ce-cec941bf8c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D22C87-0861-4C55-A69E-9F5D0CA3E0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DA3F77-2CE3-426A-A6E7-F9521A0B13A4}">
  <ds:schemaRefs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66e43306-e6d0-475f-a4ce-cec941bf8c9d"/>
    <ds:schemaRef ds:uri="c3de3ff6-a0c6-4105-9b2f-fc90d3c25a5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122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 Narrow Bold</vt:lpstr>
      <vt:lpstr>Office Theme</vt:lpstr>
      <vt:lpstr>1_Office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Colin Clark</cp:lastModifiedBy>
  <cp:revision>15</cp:revision>
  <dcterms:created xsi:type="dcterms:W3CDTF">2019-07-04T06:14:36Z</dcterms:created>
  <dcterms:modified xsi:type="dcterms:W3CDTF">2024-02-19T22:50:30Z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0x010100A1FC44B23584C34B99397C9A38E116A9</vt:lpwstr>
  </property>
</Properties>
</file>