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808F73-5771-4E84-AE32-1A15F3C9D1B0}" v="3" dt="2021-10-18T03:59:39.7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3890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2575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1661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8497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8314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50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5951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184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3018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4899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71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423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ibrary.westernsydney.edu.au/main/resources/exam-papers" TargetMode="External"/><Relationship Id="rId13" Type="http://schemas.openxmlformats.org/officeDocument/2006/relationships/hyperlink" Target="https://subjectguides.library.westernsydney.edu.au/recreading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westernsydney.edu.au/currentstudents/current_students/exams/exam_information" TargetMode="External"/><Relationship Id="rId12" Type="http://schemas.openxmlformats.org/officeDocument/2006/relationships/hyperlink" Target="https://www.westernsydney.edu.au/currentstudents/current_students/services_and_facilities/counselling_services/stress_and_your_wellbeing/relaxation_recording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westernsydney.edu.au/__data/assets/pdf_file/0007/886669/10_Things_To_Remember_2019_STUS3757.pdf" TargetMode="External"/><Relationship Id="rId11" Type="http://schemas.openxmlformats.org/officeDocument/2006/relationships/hyperlink" Target="https://www.westernsydney.edu.au/about_uws/leadership/governance/student_misconduct_rule/faqs_for_students" TargetMode="External"/><Relationship Id="rId5" Type="http://schemas.openxmlformats.org/officeDocument/2006/relationships/hyperlink" Target="https://exams.westernsydney.edu.au/timetable/personal.php" TargetMode="External"/><Relationship Id="rId10" Type="http://schemas.openxmlformats.org/officeDocument/2006/relationships/hyperlink" Target="https://www.westernsydney.edu.au/studysmart/home/academic_integrity_and_plagiarism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esternsydney.edu.au/__data/assets/pdf_file/0019/1082800/Studying_for_exams.pdf" TargetMode="Externa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" y="1934795"/>
            <a:ext cx="12192000" cy="449140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294072" y="1400602"/>
            <a:ext cx="5593467" cy="486050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72" y="111996"/>
            <a:ext cx="8080019" cy="723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GET READY FOR EXAMS: CHECKLIST &amp; TIPS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134121"/>
            <a:ext cx="1693983" cy="699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88" y="107898"/>
            <a:ext cx="585093" cy="73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03" y="1686137"/>
            <a:ext cx="541708" cy="541708"/>
          </a:xfrm>
          <a:prstGeom prst="rect">
            <a:avLst/>
          </a:prstGeom>
        </p:spPr>
      </p:pic>
      <p:sp>
        <p:nvSpPr>
          <p:cNvPr id="28" name="Text Box 4">
            <a:extLst>
              <a:ext uri="{FF2B5EF4-FFF2-40B4-BE49-F238E27FC236}">
                <a16:creationId xmlns:a16="http://schemas.microsoft.com/office/drawing/2014/main" id="{9DE3260F-6F6E-486D-8AAA-BBA4D3B9C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356" y="1736919"/>
            <a:ext cx="4717173" cy="467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your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personal exam timetable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Go over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10 things to remember for your exams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Read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important exam information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Plan your STUVAC time and consider forming a study group.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for any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past exam papers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 your units.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6255990" y="1400606"/>
            <a:ext cx="5593467" cy="486050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 Box 4">
            <a:extLst>
              <a:ext uri="{FF2B5EF4-FFF2-40B4-BE49-F238E27FC236}">
                <a16:creationId xmlns:a16="http://schemas.microsoft.com/office/drawing/2014/main" id="{9DE3260F-6F6E-486D-8AAA-BBA4D3B9C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6162" y="1914719"/>
            <a:ext cx="4870274" cy="392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Practise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Study Smart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exam techniques.</a:t>
            </a: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Follow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Academic Integrity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principles. Penalties will apply for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academic misconduct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at exams.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Let friends, family and employers know about exams and create time and space for study.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Take regular study breaks. Try a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relaxation recording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or find movies, magazines and recreational reading through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Study Break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at the Library.</a:t>
            </a: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03" y="2296146"/>
            <a:ext cx="541708" cy="54170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03" y="3053108"/>
            <a:ext cx="541708" cy="54170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6" y="3687064"/>
            <a:ext cx="541708" cy="54170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6" y="4478433"/>
            <a:ext cx="541708" cy="541708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186" y="1879229"/>
            <a:ext cx="541708" cy="541708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028" y="2474954"/>
            <a:ext cx="541708" cy="541708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730" y="3277715"/>
            <a:ext cx="541708" cy="541708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723" y="4076675"/>
            <a:ext cx="541708" cy="5417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998613" y="4943941"/>
            <a:ext cx="1220370" cy="1220370"/>
          </a:xfrm>
          <a:prstGeom prst="rect">
            <a:avLst/>
          </a:prstGeom>
        </p:spPr>
      </p:pic>
      <p:sp>
        <p:nvSpPr>
          <p:cNvPr id="61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030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96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FC44B23584C34B99397C9A38E116A9" ma:contentTypeVersion="14" ma:contentTypeDescription="Create a new document." ma:contentTypeScope="" ma:versionID="a1a8608c510171a64a005a863d3bf195">
  <xsd:schema xmlns:xsd="http://www.w3.org/2001/XMLSchema" xmlns:xs="http://www.w3.org/2001/XMLSchema" xmlns:p="http://schemas.microsoft.com/office/2006/metadata/properties" xmlns:ns3="c3de3ff6-a0c6-4105-9b2f-fc90d3c25a5e" xmlns:ns4="66e43306-e6d0-475f-a4ce-cec941bf8c9d" targetNamespace="http://schemas.microsoft.com/office/2006/metadata/properties" ma:root="true" ma:fieldsID="ef20bb01c482ed5c1bd87c7f936d44bf" ns3:_="" ns4:_="">
    <xsd:import namespace="c3de3ff6-a0c6-4105-9b2f-fc90d3c25a5e"/>
    <xsd:import namespace="66e43306-e6d0-475f-a4ce-cec941bf8c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e3ff6-a0c6-4105-9b2f-fc90d3c25a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43306-e6d0-475f-a4ce-cec941bf8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DA3F77-2CE3-426A-A6E7-F9521A0B13A4}">
  <ds:schemaRefs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66e43306-e6d0-475f-a4ce-cec941bf8c9d"/>
    <ds:schemaRef ds:uri="c3de3ff6-a0c6-4105-9b2f-fc90d3c25a5e"/>
  </ds:schemaRefs>
</ds:datastoreItem>
</file>

<file path=customXml/itemProps2.xml><?xml version="1.0" encoding="utf-8"?>
<ds:datastoreItem xmlns:ds="http://schemas.openxmlformats.org/officeDocument/2006/customXml" ds:itemID="{1DD22C87-0861-4C55-A69E-9F5D0CA3E0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39D039-CD11-4B77-A92D-86CE6867A0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de3ff6-a0c6-4105-9b2f-fc90d3c25a5e"/>
    <ds:schemaRef ds:uri="66e43306-e6d0-475f-a4ce-cec941bf8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122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Narrow Bold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CC</cp:lastModifiedBy>
  <cp:revision>15</cp:revision>
  <dcterms:created xsi:type="dcterms:W3CDTF">2019-07-04T06:14:36Z</dcterms:created>
  <dcterms:modified xsi:type="dcterms:W3CDTF">2023-02-23T23:53:58Z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0x010100A1FC44B23584C34B99397C9A38E116A9</vt:lpwstr>
  </property>
</Properties>
</file>