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719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401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9240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01495-628B-4F5A-A635-28A7F60FB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D71570-BC28-4ABE-B896-66ABB7CBB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20" indent="0" algn="ctr">
              <a:buNone/>
              <a:defRPr sz="2000"/>
            </a:lvl2pPr>
            <a:lvl3pPr marL="914440" indent="0" algn="ctr">
              <a:buNone/>
              <a:defRPr sz="1801"/>
            </a:lvl3pPr>
            <a:lvl4pPr marL="1371663" indent="0" algn="ctr">
              <a:buNone/>
              <a:defRPr sz="1600"/>
            </a:lvl4pPr>
            <a:lvl5pPr marL="1828885" indent="0" algn="ctr">
              <a:buNone/>
              <a:defRPr sz="1600"/>
            </a:lvl5pPr>
            <a:lvl6pPr marL="2286103" indent="0" algn="ctr">
              <a:buNone/>
              <a:defRPr sz="1600"/>
            </a:lvl6pPr>
            <a:lvl7pPr marL="2743325" indent="0" algn="ctr">
              <a:buNone/>
              <a:defRPr sz="1600"/>
            </a:lvl7pPr>
            <a:lvl8pPr marL="3200548" indent="0" algn="ctr">
              <a:buNone/>
              <a:defRPr sz="1600"/>
            </a:lvl8pPr>
            <a:lvl9pPr marL="365776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36D6E-8675-4296-86B3-47D3EF930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C1A1B-7812-4475-9FBB-DAB843731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92776-8280-48AC-809B-532276905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3890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883D6-8810-4C8D-9B45-80780DA0B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FDBBA-4496-4E88-BB45-98BE3A33D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DA566-DCFC-446D-821A-1F37A1189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58CF8-4502-4878-AC52-1C75052A4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C9311-70B0-4612-9AE7-79A6D80F1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2575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76004-8FF0-40BD-9EEB-02CF69EEC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8"/>
            <a:ext cx="10515600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ED8AC7-ED43-4CAA-9243-FEF728DDD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40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5444C-0BC5-43B4-882C-70435B88E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CD8D4-9D79-4385-B8E3-65FC02517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2A399-E46B-4C50-BF96-C99F74213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1661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39845-A843-4082-8607-1D637B491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DA928-F35D-4E9D-9197-441B899DEC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690F0-2B31-4D6A-A1E3-C308A2C88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FB255D-CF13-443D-A0EF-6CACF2D6B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99F51-AF3B-4FBC-B267-5D59E6C72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6EAC3-E9CD-43D1-B4EF-A4961B00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8497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2CF01-0EE3-4086-8AC8-9FA0CCD2A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22CB70-DD68-431E-A2E0-E613D6049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802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B58D3F-08BE-469C-A04D-22174CFE7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802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611CEF-AE26-4BB3-B28F-A149BA857A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C3570D-565C-4B52-8C68-62469E68C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2E4B8C-3112-4A03-ACED-DBD612FF2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A50D98-1AFA-42A9-8F67-5E9095F77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80F3B1-9141-4B6A-B6A4-142EF3D65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83144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3AE6F-6DC0-4B38-8D07-82EBEE1EB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B23760-E647-404C-B089-CC7A69BA9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1600DE-D7AB-4BBC-A8FB-E5193E359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CA10B8-FBBD-4031-930A-48C0122BD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505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52DDCA-F05B-434C-AA05-7FAF7F925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717FB4-2B11-4985-9CAA-E82EDFD7A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7A7C16-19D2-42FA-A7A7-8CF6AB1F6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59516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8DFBF-52E1-4B6F-B8CC-7FBFD9205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852BE-0FE0-493B-AC65-1134E6FA9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011C1-28AE-4ED3-8A05-DA3C789B8B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A8CAC-6F0C-4672-B10A-F58736BE5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8AC818-FD2E-478F-8E36-15222E160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0B8C9-9247-4129-BC75-0AAB9D8A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1845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72425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FC684-7F4A-458E-ADB0-C404A9CAF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7427D3-0A8B-4470-85FB-4F97E0FB69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20" indent="0">
              <a:buNone/>
              <a:defRPr sz="2800"/>
            </a:lvl2pPr>
            <a:lvl3pPr marL="914440" indent="0">
              <a:buNone/>
              <a:defRPr sz="2400"/>
            </a:lvl3pPr>
            <a:lvl4pPr marL="1371663" indent="0">
              <a:buNone/>
              <a:defRPr sz="2000"/>
            </a:lvl4pPr>
            <a:lvl5pPr marL="1828885" indent="0">
              <a:buNone/>
              <a:defRPr sz="2000"/>
            </a:lvl5pPr>
            <a:lvl6pPr marL="2286103" indent="0">
              <a:buNone/>
              <a:defRPr sz="2000"/>
            </a:lvl6pPr>
            <a:lvl7pPr marL="2743325" indent="0">
              <a:buNone/>
              <a:defRPr sz="2000"/>
            </a:lvl7pPr>
            <a:lvl8pPr marL="3200548" indent="0">
              <a:buNone/>
              <a:defRPr sz="2000"/>
            </a:lvl8pPr>
            <a:lvl9pPr marL="3657768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0A3C3E-0553-4910-9EEC-5F787E4EF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2D68B-EC0F-4C8C-B209-F03582729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DBDB64-8FAF-42B9-878C-18D046817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DF46CA-C4E2-444C-ADF4-A9CC4E414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30182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C16A4-28BC-420F-8DC3-C67289507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07A1E6-7644-4D90-AA77-91BC5A8D90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032F5-A0A5-4B8A-8542-6519012D5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C66B2-7DA2-45C3-BA01-5E624FBA4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F380A-4B41-4A9F-ABEB-2F70250E2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48992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6D2868-8A55-4A41-BBFE-E20CD97F06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984A0A-5C8C-46FA-9559-4139B44D37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24BDE-BD2F-47B5-BE59-5A90EA69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F7065-99C0-4826-AB21-2B0F29306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FB700-840E-4CD3-9CEA-415B4CFA6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719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2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840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801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855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522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089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266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E6B74-612D-45CE-8ACA-20BA71E83FC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534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AEFBDE-D91C-441C-868E-09CE4DA62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5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99259-7DE5-4601-BCB0-AA576C62F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06F11-A951-4E76-A042-7D0D5F33F0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C4E96-19F9-4229-9DFD-F0441CB6784C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C075C-02BF-4A84-AF7D-844C3C3BE0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5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A1C3D-1FCB-4032-923A-ADB0C8BC07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4231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4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3" indent="-228613" algn="l" defTabSz="914440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3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7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9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71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938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15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377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2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4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8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10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32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54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76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library.westernsydney.edu.au/main/resources/exam-papers" TargetMode="External"/><Relationship Id="rId13" Type="http://schemas.openxmlformats.org/officeDocument/2006/relationships/hyperlink" Target="https://subjectguides.library.westernsydney.edu.au/recreading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www.westernsydney.edu.au/currentstudents/current_students/exams/exam_information" TargetMode="External"/><Relationship Id="rId12" Type="http://schemas.openxmlformats.org/officeDocument/2006/relationships/hyperlink" Target="https://www.westernsydney.edu.au/currentstudents/current_students/services_and_facilities/counselling_services/stress_and_your_wellbeing/relaxation_recording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westernsydney.edu.au/__data/assets/pdf_file/0007/886669/10_Things_To_Remember_2019_STUS3757.pdf" TargetMode="External"/><Relationship Id="rId11" Type="http://schemas.openxmlformats.org/officeDocument/2006/relationships/hyperlink" Target="https://www.westernsydney.edu.au/about_uws/leadership/governance/student_misconduct_rule/faqs_for_students" TargetMode="External"/><Relationship Id="rId5" Type="http://schemas.openxmlformats.org/officeDocument/2006/relationships/hyperlink" Target="https://exams.westernsydney.edu.au/timetable/personal.php" TargetMode="External"/><Relationship Id="rId10" Type="http://schemas.openxmlformats.org/officeDocument/2006/relationships/hyperlink" Target="https://www.westernsydney.edu.au/studysmart/home/academic_integrity_and_plagiarism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westernsydney.edu.au/__data/assets/pdf_file/0019/1082800/Studying_for_exams.pdf" TargetMode="External"/><Relationship Id="rId1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2" y="1934795"/>
            <a:ext cx="12192000" cy="449140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294072" y="1400602"/>
            <a:ext cx="5593467" cy="4860500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otham Narrow Bold" pitchFamily="50" charset="0"/>
              <a:ea typeface="+mn-ea"/>
              <a:cs typeface="+mn-cs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otham Narrow Bold" pitchFamily="50" charset="0"/>
              <a:ea typeface="+mn-ea"/>
              <a:cs typeface="+mn-cs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otham Narrow Bold" pitchFamily="50" charset="0"/>
              <a:ea typeface="+mn-ea"/>
              <a:cs typeface="+mn-cs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otham Narrow Bold" pitchFamily="50" charset="0"/>
              <a:ea typeface="+mn-ea"/>
              <a:cs typeface="+mn-cs"/>
            </a:endParaRPr>
          </a:p>
        </p:txBody>
      </p:sp>
      <p:sp>
        <p:nvSpPr>
          <p:cNvPr id="26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772" y="111996"/>
            <a:ext cx="8080019" cy="723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GET READY FOR EXAMS: CHECKLIST &amp; TIPS 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1061" name="Picture 37" descr="STARS TIPS LOGO">
            <a:extLst>
              <a:ext uri="{FF2B5EF4-FFF2-40B4-BE49-F238E27FC236}">
                <a16:creationId xmlns:a16="http://schemas.microsoft.com/office/drawing/2014/main" id="{23AF004B-DFF6-4FC1-B533-EA112B018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0" y="134121"/>
            <a:ext cx="1693983" cy="699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62" name="Picture 38" descr="WSU_Shield_White">
            <a:extLst>
              <a:ext uri="{FF2B5EF4-FFF2-40B4-BE49-F238E27FC236}">
                <a16:creationId xmlns:a16="http://schemas.microsoft.com/office/drawing/2014/main" id="{3F83F3A8-AEBE-4388-9F6A-73D40DDD2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7088" y="107898"/>
            <a:ext cx="585093" cy="731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003" y="1686137"/>
            <a:ext cx="541708" cy="541708"/>
          </a:xfrm>
          <a:prstGeom prst="rect">
            <a:avLst/>
          </a:prstGeom>
        </p:spPr>
      </p:pic>
      <p:sp>
        <p:nvSpPr>
          <p:cNvPr id="28" name="Text Box 4">
            <a:extLst>
              <a:ext uri="{FF2B5EF4-FFF2-40B4-BE49-F238E27FC236}">
                <a16:creationId xmlns:a16="http://schemas.microsoft.com/office/drawing/2014/main" id="{9DE3260F-6F6E-486D-8AAA-BBA4D3B9C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0356" y="1736919"/>
            <a:ext cx="4717173" cy="4673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Check your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personal exam timetable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Go over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10 things to remember for your exams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Read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important exam information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Plan your STUVAC time and consider forming a study group.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Check for any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past exam papers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for your units.</a:t>
            </a: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 Box 11"/>
          <p:cNvSpPr txBox="1">
            <a:spLocks noChangeArrowheads="1"/>
          </p:cNvSpPr>
          <p:nvPr/>
        </p:nvSpPr>
        <p:spPr bwMode="auto">
          <a:xfrm>
            <a:off x="6255990" y="1400606"/>
            <a:ext cx="5593467" cy="4860500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 Box 4">
            <a:extLst>
              <a:ext uri="{FF2B5EF4-FFF2-40B4-BE49-F238E27FC236}">
                <a16:creationId xmlns:a16="http://schemas.microsoft.com/office/drawing/2014/main" id="{9DE3260F-6F6E-486D-8AAA-BBA4D3B9C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6162" y="1914719"/>
            <a:ext cx="4870274" cy="392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Practise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Study Smart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exam techniques.</a:t>
            </a:r>
          </a:p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Follow 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Academic Integrity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principles. Penalties will apply for 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academic misconduct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at exams.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Let friends, family and employers know about exams and create time and space for study.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Take regular study breaks. Try a 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relaxation recording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or find movies, magazines and recreational reading through 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13"/>
              </a:rPr>
              <a:t>Study Break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at the Library.</a:t>
            </a:r>
          </a:p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003" y="2296146"/>
            <a:ext cx="541708" cy="541708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003" y="3053108"/>
            <a:ext cx="541708" cy="541708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6" y="3687064"/>
            <a:ext cx="541708" cy="541708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6" y="4478433"/>
            <a:ext cx="541708" cy="541708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186" y="1879229"/>
            <a:ext cx="541708" cy="541708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028" y="2474954"/>
            <a:ext cx="541708" cy="541708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730" y="3277715"/>
            <a:ext cx="541708" cy="541708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723" y="4076675"/>
            <a:ext cx="541708" cy="54170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998613" y="4943941"/>
            <a:ext cx="1220370" cy="1220370"/>
          </a:xfrm>
          <a:prstGeom prst="rect">
            <a:avLst/>
          </a:prstGeom>
        </p:spPr>
      </p:pic>
      <p:sp>
        <p:nvSpPr>
          <p:cNvPr id="61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1777" y="6503087"/>
            <a:ext cx="12192000" cy="414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Need help? Call Student Infoline on </a:t>
            </a:r>
            <a:r>
              <a:rPr kumimoji="0" lang="en-AU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1300 668 370</a:t>
            </a:r>
            <a:endParaRPr kumimoji="0" lang="en-AU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796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990033"/>
      </a:hlink>
      <a:folHlink>
        <a:srgbClr val="99003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122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Gotham Narrow Bold</vt:lpstr>
      <vt:lpstr>Office Theme</vt:lpstr>
      <vt:lpstr>1_Office Theme</vt:lpstr>
      <vt:lpstr>PowerPoint Presentation</vt:lpstr>
    </vt:vector>
  </TitlesOfParts>
  <Company>Western Sydney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Marov</dc:creator>
  <cp:lastModifiedBy>OLE</cp:lastModifiedBy>
  <cp:revision>14</cp:revision>
  <dcterms:created xsi:type="dcterms:W3CDTF">2019-07-04T06:14:36Z</dcterms:created>
  <dcterms:modified xsi:type="dcterms:W3CDTF">2021-07-08T00:44:21Z</dcterms:modified>
</cp:coreProperties>
</file>