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15"/>
  </p:notesMasterIdLst>
  <p:sldIdLst>
    <p:sldId id="542" r:id="rId5"/>
    <p:sldId id="263" r:id="rId6"/>
    <p:sldId id="540" r:id="rId7"/>
    <p:sldId id="538" r:id="rId8"/>
    <p:sldId id="524" r:id="rId9"/>
    <p:sldId id="544" r:id="rId10"/>
    <p:sldId id="525" r:id="rId11"/>
    <p:sldId id="545" r:id="rId12"/>
    <p:sldId id="543" r:id="rId13"/>
    <p:sldId id="500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hronicle Text G1 Bold" pitchFamily="50" charset="0"/>
      <p:regular r:id="rId22"/>
    </p:embeddedFont>
    <p:embeddedFont>
      <p:font typeface="Gotham Narrow Bold" pitchFamily="50" charset="0"/>
      <p:regular r:id="rId23"/>
    </p:embeddedFont>
    <p:embeddedFont>
      <p:font typeface="Gotham Narrow Book" pitchFamily="50" charset="0"/>
      <p:regular r:id="rId24"/>
      <p:italic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7D7"/>
    <a:srgbClr val="F5D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21870C-07E9-4006-954B-9A8273D71886}" v="47" dt="2021-02-16T03:20:00.0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72"/>
    <p:restoredTop sz="52245"/>
  </p:normalViewPr>
  <p:slideViewPr>
    <p:cSldViewPr snapToGrid="0" snapToObjects="1">
      <p:cViewPr varScale="1">
        <p:scale>
          <a:sx n="45" d="100"/>
          <a:sy n="45" d="100"/>
        </p:scale>
        <p:origin x="734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na Mujanovic" userId="7ec87911-005d-4ab2-9b51-26afd6d7be71" providerId="ADAL" clId="{8321870C-07E9-4006-954B-9A8273D71886}"/>
    <pc:docChg chg="undo custSel addSld delSld modSld">
      <pc:chgData name="Emina Mujanovic" userId="7ec87911-005d-4ab2-9b51-26afd6d7be71" providerId="ADAL" clId="{8321870C-07E9-4006-954B-9A8273D71886}" dt="2021-02-16T03:20:01.607" v="640" actId="47"/>
      <pc:docMkLst>
        <pc:docMk/>
      </pc:docMkLst>
      <pc:sldChg chg="del">
        <pc:chgData name="Emina Mujanovic" userId="7ec87911-005d-4ab2-9b51-26afd6d7be71" providerId="ADAL" clId="{8321870C-07E9-4006-954B-9A8273D71886}" dt="2021-02-15T02:54:59.504" v="1" actId="47"/>
        <pc:sldMkLst>
          <pc:docMk/>
          <pc:sldMk cId="1640462499" sldId="257"/>
        </pc:sldMkLst>
      </pc:sldChg>
      <pc:sldChg chg="modSp mod">
        <pc:chgData name="Emina Mujanovic" userId="7ec87911-005d-4ab2-9b51-26afd6d7be71" providerId="ADAL" clId="{8321870C-07E9-4006-954B-9A8273D71886}" dt="2021-02-15T03:04:26.534" v="345" actId="20577"/>
        <pc:sldMkLst>
          <pc:docMk/>
          <pc:sldMk cId="1597965222" sldId="263"/>
        </pc:sldMkLst>
        <pc:spChg chg="mod">
          <ac:chgData name="Emina Mujanovic" userId="7ec87911-005d-4ab2-9b51-26afd6d7be71" providerId="ADAL" clId="{8321870C-07E9-4006-954B-9A8273D71886}" dt="2021-02-15T03:01:35.523" v="68" actId="20577"/>
          <ac:spMkLst>
            <pc:docMk/>
            <pc:sldMk cId="1597965222" sldId="263"/>
            <ac:spMk id="2" creationId="{00000000-0000-0000-0000-000000000000}"/>
          </ac:spMkLst>
        </pc:spChg>
        <pc:spChg chg="mod">
          <ac:chgData name="Emina Mujanovic" userId="7ec87911-005d-4ab2-9b51-26afd6d7be71" providerId="ADAL" clId="{8321870C-07E9-4006-954B-9A8273D71886}" dt="2021-02-15T03:04:26.534" v="345" actId="20577"/>
          <ac:spMkLst>
            <pc:docMk/>
            <pc:sldMk cId="1597965222" sldId="263"/>
            <ac:spMk id="4" creationId="{3B3EEBAD-6D41-4D93-AA46-6D55EBB4EAE9}"/>
          </ac:spMkLst>
        </pc:spChg>
      </pc:sldChg>
      <pc:sldChg chg="modSp del mod modNotesTx">
        <pc:chgData name="Emina Mujanovic" userId="7ec87911-005d-4ab2-9b51-26afd6d7be71" providerId="ADAL" clId="{8321870C-07E9-4006-954B-9A8273D71886}" dt="2021-02-16T03:11:43.225" v="624" actId="47"/>
        <pc:sldMkLst>
          <pc:docMk/>
          <pc:sldMk cId="1505474322" sldId="351"/>
        </pc:sldMkLst>
        <pc:spChg chg="mod">
          <ac:chgData name="Emina Mujanovic" userId="7ec87911-005d-4ab2-9b51-26afd6d7be71" providerId="ADAL" clId="{8321870C-07E9-4006-954B-9A8273D71886}" dt="2021-02-15T03:13:22.003" v="518" actId="113"/>
          <ac:spMkLst>
            <pc:docMk/>
            <pc:sldMk cId="1505474322" sldId="351"/>
            <ac:spMk id="44" creationId="{00000000-0000-0000-0000-000000000000}"/>
          </ac:spMkLst>
        </pc:spChg>
      </pc:sldChg>
      <pc:sldChg chg="modSp add del mod modNotesTx">
        <pc:chgData name="Emina Mujanovic" userId="7ec87911-005d-4ab2-9b51-26afd6d7be71" providerId="ADAL" clId="{8321870C-07E9-4006-954B-9A8273D71886}" dt="2021-02-16T03:20:01.607" v="640" actId="47"/>
        <pc:sldMkLst>
          <pc:docMk/>
          <pc:sldMk cId="1690868679" sldId="503"/>
        </pc:sldMkLst>
        <pc:spChg chg="mod">
          <ac:chgData name="Emina Mujanovic" userId="7ec87911-005d-4ab2-9b51-26afd6d7be71" providerId="ADAL" clId="{8321870C-07E9-4006-954B-9A8273D71886}" dt="2021-02-15T03:05:40.417" v="388" actId="20577"/>
          <ac:spMkLst>
            <pc:docMk/>
            <pc:sldMk cId="1690868679" sldId="503"/>
            <ac:spMk id="7" creationId="{00000000-0000-0000-0000-000000000000}"/>
          </ac:spMkLst>
        </pc:spChg>
      </pc:sldChg>
      <pc:sldChg chg="del">
        <pc:chgData name="Emina Mujanovic" userId="7ec87911-005d-4ab2-9b51-26afd6d7be71" providerId="ADAL" clId="{8321870C-07E9-4006-954B-9A8273D71886}" dt="2021-02-15T03:01:39.618" v="69" actId="47"/>
        <pc:sldMkLst>
          <pc:docMk/>
          <pc:sldMk cId="1092692685" sldId="504"/>
        </pc:sldMkLst>
      </pc:sldChg>
      <pc:sldChg chg="add del">
        <pc:chgData name="Emina Mujanovic" userId="7ec87911-005d-4ab2-9b51-26afd6d7be71" providerId="ADAL" clId="{8321870C-07E9-4006-954B-9A8273D71886}" dt="2021-02-15T03:01:51.599" v="81" actId="47"/>
        <pc:sldMkLst>
          <pc:docMk/>
          <pc:sldMk cId="3610984812" sldId="523"/>
        </pc:sldMkLst>
      </pc:sldChg>
      <pc:sldChg chg="del">
        <pc:chgData name="Emina Mujanovic" userId="7ec87911-005d-4ab2-9b51-26afd6d7be71" providerId="ADAL" clId="{8321870C-07E9-4006-954B-9A8273D71886}" dt="2021-02-15T03:26:47.190" v="561" actId="47"/>
        <pc:sldMkLst>
          <pc:docMk/>
          <pc:sldMk cId="1704010529" sldId="526"/>
        </pc:sldMkLst>
      </pc:sldChg>
      <pc:sldChg chg="del">
        <pc:chgData name="Emina Mujanovic" userId="7ec87911-005d-4ab2-9b51-26afd6d7be71" providerId="ADAL" clId="{8321870C-07E9-4006-954B-9A8273D71886}" dt="2021-02-15T03:01:43.552" v="72" actId="47"/>
        <pc:sldMkLst>
          <pc:docMk/>
          <pc:sldMk cId="1341730749" sldId="528"/>
        </pc:sldMkLst>
      </pc:sldChg>
      <pc:sldChg chg="del">
        <pc:chgData name="Emina Mujanovic" userId="7ec87911-005d-4ab2-9b51-26afd6d7be71" providerId="ADAL" clId="{8321870C-07E9-4006-954B-9A8273D71886}" dt="2021-02-15T03:01:44.164" v="73" actId="47"/>
        <pc:sldMkLst>
          <pc:docMk/>
          <pc:sldMk cId="2892152237" sldId="529"/>
        </pc:sldMkLst>
      </pc:sldChg>
      <pc:sldChg chg="del">
        <pc:chgData name="Emina Mujanovic" userId="7ec87911-005d-4ab2-9b51-26afd6d7be71" providerId="ADAL" clId="{8321870C-07E9-4006-954B-9A8273D71886}" dt="2021-02-15T03:01:45.097" v="75" actId="47"/>
        <pc:sldMkLst>
          <pc:docMk/>
          <pc:sldMk cId="3599859109" sldId="530"/>
        </pc:sldMkLst>
      </pc:sldChg>
      <pc:sldChg chg="add del">
        <pc:chgData name="Emina Mujanovic" userId="7ec87911-005d-4ab2-9b51-26afd6d7be71" providerId="ADAL" clId="{8321870C-07E9-4006-954B-9A8273D71886}" dt="2021-02-15T03:01:51.085" v="80" actId="47"/>
        <pc:sldMkLst>
          <pc:docMk/>
          <pc:sldMk cId="3782855928" sldId="531"/>
        </pc:sldMkLst>
      </pc:sldChg>
      <pc:sldChg chg="del">
        <pc:chgData name="Emina Mujanovic" userId="7ec87911-005d-4ab2-9b51-26afd6d7be71" providerId="ADAL" clId="{8321870C-07E9-4006-954B-9A8273D71886}" dt="2021-02-15T03:01:44.609" v="74" actId="47"/>
        <pc:sldMkLst>
          <pc:docMk/>
          <pc:sldMk cId="1455237872" sldId="536"/>
        </pc:sldMkLst>
      </pc:sldChg>
      <pc:sldChg chg="del">
        <pc:chgData name="Emina Mujanovic" userId="7ec87911-005d-4ab2-9b51-26afd6d7be71" providerId="ADAL" clId="{8321870C-07E9-4006-954B-9A8273D71886}" dt="2021-02-15T03:01:40.607" v="70" actId="47"/>
        <pc:sldMkLst>
          <pc:docMk/>
          <pc:sldMk cId="2687334415" sldId="539"/>
        </pc:sldMkLst>
      </pc:sldChg>
      <pc:sldChg chg="add del">
        <pc:chgData name="Emina Mujanovic" userId="7ec87911-005d-4ab2-9b51-26afd6d7be71" providerId="ADAL" clId="{8321870C-07E9-4006-954B-9A8273D71886}" dt="2021-02-16T03:18:58.558" v="638" actId="47"/>
        <pc:sldMkLst>
          <pc:docMk/>
          <pc:sldMk cId="2971319420" sldId="539"/>
        </pc:sldMkLst>
      </pc:sldChg>
      <pc:sldChg chg="addSp delSp modSp mod">
        <pc:chgData name="Emina Mujanovic" userId="7ec87911-005d-4ab2-9b51-26afd6d7be71" providerId="ADAL" clId="{8321870C-07E9-4006-954B-9A8273D71886}" dt="2021-02-15T04:27:50.286" v="621" actId="1076"/>
        <pc:sldMkLst>
          <pc:docMk/>
          <pc:sldMk cId="916928579" sldId="540"/>
        </pc:sldMkLst>
        <pc:spChg chg="mod">
          <ac:chgData name="Emina Mujanovic" userId="7ec87911-005d-4ab2-9b51-26afd6d7be71" providerId="ADAL" clId="{8321870C-07E9-4006-954B-9A8273D71886}" dt="2021-02-15T03:03:33.977" v="306" actId="1076"/>
          <ac:spMkLst>
            <pc:docMk/>
            <pc:sldMk cId="916928579" sldId="540"/>
            <ac:spMk id="2" creationId="{00000000-0000-0000-0000-000000000000}"/>
          </ac:spMkLst>
        </pc:spChg>
        <pc:spChg chg="add mod">
          <ac:chgData name="Emina Mujanovic" userId="7ec87911-005d-4ab2-9b51-26afd6d7be71" providerId="ADAL" clId="{8321870C-07E9-4006-954B-9A8273D71886}" dt="2021-02-15T04:27:05.512" v="612" actId="1076"/>
          <ac:spMkLst>
            <pc:docMk/>
            <pc:sldMk cId="916928579" sldId="540"/>
            <ac:spMk id="6" creationId="{F565F09A-0EC0-4810-90C9-0AD90AAD5717}"/>
          </ac:spMkLst>
        </pc:spChg>
        <pc:spChg chg="add del mod">
          <ac:chgData name="Emina Mujanovic" userId="7ec87911-005d-4ab2-9b51-26afd6d7be71" providerId="ADAL" clId="{8321870C-07E9-4006-954B-9A8273D71886}" dt="2021-02-15T04:26:45.141" v="599"/>
          <ac:spMkLst>
            <pc:docMk/>
            <pc:sldMk cId="916928579" sldId="540"/>
            <ac:spMk id="7" creationId="{8DD14C21-9F0A-46AB-939A-42D824A7FDDE}"/>
          </ac:spMkLst>
        </pc:spChg>
        <pc:spChg chg="mod">
          <ac:chgData name="Emina Mujanovic" userId="7ec87911-005d-4ab2-9b51-26afd6d7be71" providerId="ADAL" clId="{8321870C-07E9-4006-954B-9A8273D71886}" dt="2021-02-15T04:25:44.374" v="576" actId="1076"/>
          <ac:spMkLst>
            <pc:docMk/>
            <pc:sldMk cId="916928579" sldId="540"/>
            <ac:spMk id="10" creationId="{920F20B4-D421-4B82-AB65-3A04407763A9}"/>
          </ac:spMkLst>
        </pc:spChg>
        <pc:spChg chg="add mod">
          <ac:chgData name="Emina Mujanovic" userId="7ec87911-005d-4ab2-9b51-26afd6d7be71" providerId="ADAL" clId="{8321870C-07E9-4006-954B-9A8273D71886}" dt="2021-02-15T04:27:44.237" v="618" actId="1076"/>
          <ac:spMkLst>
            <pc:docMk/>
            <pc:sldMk cId="916928579" sldId="540"/>
            <ac:spMk id="12" creationId="{CE8E0E5B-B927-4CDF-8AC6-C952334DD5D8}"/>
          </ac:spMkLst>
        </pc:spChg>
        <pc:picChg chg="del">
          <ac:chgData name="Emina Mujanovic" userId="7ec87911-005d-4ab2-9b51-26afd6d7be71" providerId="ADAL" clId="{8321870C-07E9-4006-954B-9A8273D71886}" dt="2021-02-15T03:02:11.564" v="131" actId="478"/>
          <ac:picMkLst>
            <pc:docMk/>
            <pc:sldMk cId="916928579" sldId="540"/>
            <ac:picMk id="4" creationId="{8C1E5268-86E4-4F76-8689-7C677558A8AE}"/>
          </ac:picMkLst>
        </pc:picChg>
        <pc:picChg chg="add mod modCrop">
          <ac:chgData name="Emina Mujanovic" userId="7ec87911-005d-4ab2-9b51-26afd6d7be71" providerId="ADAL" clId="{8321870C-07E9-4006-954B-9A8273D71886}" dt="2021-02-15T03:04:00.852" v="313" actId="1076"/>
          <ac:picMkLst>
            <pc:docMk/>
            <pc:sldMk cId="916928579" sldId="540"/>
            <ac:picMk id="5" creationId="{0098AF5E-EA5C-472B-9AB5-CB9ABCEADE7E}"/>
          </ac:picMkLst>
        </pc:picChg>
        <pc:picChg chg="add del mod">
          <ac:chgData name="Emina Mujanovic" userId="7ec87911-005d-4ab2-9b51-26afd6d7be71" providerId="ADAL" clId="{8321870C-07E9-4006-954B-9A8273D71886}" dt="2021-02-15T04:24:53.799" v="571" actId="478"/>
          <ac:picMkLst>
            <pc:docMk/>
            <pc:sldMk cId="916928579" sldId="540"/>
            <ac:picMk id="1026" creationId="{6F56E78D-2496-41B6-89E1-E1D39C7EA15E}"/>
          </ac:picMkLst>
        </pc:picChg>
        <pc:picChg chg="add del">
          <ac:chgData name="Emina Mujanovic" userId="7ec87911-005d-4ab2-9b51-26afd6d7be71" providerId="ADAL" clId="{8321870C-07E9-4006-954B-9A8273D71886}" dt="2021-02-15T04:25:36.744" v="573" actId="478"/>
          <ac:picMkLst>
            <pc:docMk/>
            <pc:sldMk cId="916928579" sldId="540"/>
            <ac:picMk id="1028" creationId="{24C44B33-792F-40BA-9A63-0D37A5198C20}"/>
          </ac:picMkLst>
        </pc:picChg>
        <pc:picChg chg="add mod">
          <ac:chgData name="Emina Mujanovic" userId="7ec87911-005d-4ab2-9b51-26afd6d7be71" providerId="ADAL" clId="{8321870C-07E9-4006-954B-9A8273D71886}" dt="2021-02-15T04:26:03.222" v="583" actId="1076"/>
          <ac:picMkLst>
            <pc:docMk/>
            <pc:sldMk cId="916928579" sldId="540"/>
            <ac:picMk id="1030" creationId="{B61B2E48-9DCD-4710-AF19-A80626F19762}"/>
          </ac:picMkLst>
        </pc:picChg>
        <pc:picChg chg="add mod">
          <ac:chgData name="Emina Mujanovic" userId="7ec87911-005d-4ab2-9b51-26afd6d7be71" providerId="ADAL" clId="{8321870C-07E9-4006-954B-9A8273D71886}" dt="2021-02-15T04:27:50.286" v="621" actId="1076"/>
          <ac:picMkLst>
            <pc:docMk/>
            <pc:sldMk cId="916928579" sldId="540"/>
            <ac:picMk id="1032" creationId="{95FC68CD-2925-49FE-BFE8-88BDEA666812}"/>
          </ac:picMkLst>
        </pc:picChg>
      </pc:sldChg>
      <pc:sldChg chg="del">
        <pc:chgData name="Emina Mujanovic" userId="7ec87911-005d-4ab2-9b51-26afd6d7be71" providerId="ADAL" clId="{8321870C-07E9-4006-954B-9A8273D71886}" dt="2021-02-15T03:01:43.235" v="71" actId="47"/>
        <pc:sldMkLst>
          <pc:docMk/>
          <pc:sldMk cId="3362759220" sldId="541"/>
        </pc:sldMkLst>
      </pc:sldChg>
      <pc:sldChg chg="add">
        <pc:chgData name="Emina Mujanovic" userId="7ec87911-005d-4ab2-9b51-26afd6d7be71" providerId="ADAL" clId="{8321870C-07E9-4006-954B-9A8273D71886}" dt="2021-02-15T02:54:55.359" v="0"/>
        <pc:sldMkLst>
          <pc:docMk/>
          <pc:sldMk cId="3111270618" sldId="542"/>
        </pc:sldMkLst>
      </pc:sldChg>
      <pc:sldChg chg="add">
        <pc:chgData name="Emina Mujanovic" userId="7ec87911-005d-4ab2-9b51-26afd6d7be71" providerId="ADAL" clId="{8321870C-07E9-4006-954B-9A8273D71886}" dt="2021-02-15T03:26:45.424" v="560"/>
        <pc:sldMkLst>
          <pc:docMk/>
          <pc:sldMk cId="3852363476" sldId="543"/>
        </pc:sldMkLst>
      </pc:sldChg>
      <pc:sldChg chg="add del">
        <pc:chgData name="Emina Mujanovic" userId="7ec87911-005d-4ab2-9b51-26afd6d7be71" providerId="ADAL" clId="{8321870C-07E9-4006-954B-9A8273D71886}" dt="2021-02-15T04:28:15.618" v="622" actId="47"/>
        <pc:sldMkLst>
          <pc:docMk/>
          <pc:sldMk cId="799260786" sldId="544"/>
        </pc:sldMkLst>
      </pc:sldChg>
      <pc:sldChg chg="addSp modSp add mod">
        <pc:chgData name="Emina Mujanovic" userId="7ec87911-005d-4ab2-9b51-26afd6d7be71" providerId="ADAL" clId="{8321870C-07E9-4006-954B-9A8273D71886}" dt="2021-02-16T03:18:43.848" v="637" actId="14100"/>
        <pc:sldMkLst>
          <pc:docMk/>
          <pc:sldMk cId="3708455154" sldId="544"/>
        </pc:sldMkLst>
        <pc:spChg chg="mod">
          <ac:chgData name="Emina Mujanovic" userId="7ec87911-005d-4ab2-9b51-26afd6d7be71" providerId="ADAL" clId="{8321870C-07E9-4006-954B-9A8273D71886}" dt="2021-02-16T03:18:32.839" v="634" actId="1076"/>
          <ac:spMkLst>
            <pc:docMk/>
            <pc:sldMk cId="3708455154" sldId="544"/>
            <ac:spMk id="44" creationId="{00000000-0000-0000-0000-000000000000}"/>
          </ac:spMkLst>
        </pc:spChg>
        <pc:picChg chg="add mod">
          <ac:chgData name="Emina Mujanovic" userId="7ec87911-005d-4ab2-9b51-26afd6d7be71" providerId="ADAL" clId="{8321870C-07E9-4006-954B-9A8273D71886}" dt="2021-02-16T03:18:43.848" v="637" actId="14100"/>
          <ac:picMkLst>
            <pc:docMk/>
            <pc:sldMk cId="3708455154" sldId="544"/>
            <ac:picMk id="5" creationId="{E6F5E95D-06EE-4516-BF2A-DCF5D62D1E89}"/>
          </ac:picMkLst>
        </pc:picChg>
        <pc:picChg chg="mod">
          <ac:chgData name="Emina Mujanovic" userId="7ec87911-005d-4ab2-9b51-26afd6d7be71" providerId="ADAL" clId="{8321870C-07E9-4006-954B-9A8273D71886}" dt="2021-02-16T03:18:35.096" v="635" actId="1076"/>
          <ac:picMkLst>
            <pc:docMk/>
            <pc:sldMk cId="3708455154" sldId="544"/>
            <ac:picMk id="7" creationId="{00000000-0000-0000-0000-000000000000}"/>
          </ac:picMkLst>
        </pc:picChg>
      </pc:sldChg>
      <pc:sldChg chg="add">
        <pc:chgData name="Emina Mujanovic" userId="7ec87911-005d-4ab2-9b51-26afd6d7be71" providerId="ADAL" clId="{8321870C-07E9-4006-954B-9A8273D71886}" dt="2021-02-16T03:20:00.009" v="639"/>
        <pc:sldMkLst>
          <pc:docMk/>
          <pc:sldMk cId="1749987016" sldId="5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B52D2-0160-434A-A03B-22BBAAC2D08A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B3D88-1CE6-DA43-B589-2F3912E95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3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3UoDvsvSoybqHgZ6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sternsydney.edu.au/digital_futures/dft/services_and_resources/Learning_Futures_Online_Workshop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06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your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E53EB-F8DD-4B10-99BA-F5F230C0F29F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8358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64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35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29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Would you like to learn more about vUWS Blackboard tools and functionalities to enhance teaching and learning experience?</a:t>
            </a:r>
          </a:p>
          <a:p>
            <a:endParaRPr lang="en-AU" dirty="0"/>
          </a:p>
          <a:p>
            <a:r>
              <a:rPr lang="en-AU" dirty="0"/>
              <a:t>Learning Futures team is now able to offer personalised one-on-one eLearning support session via a zoom appointment. If you have any vUWS related queries, a member of our eLearning support team will support you through a tailored session specific to your needs.</a:t>
            </a:r>
            <a:endParaRPr lang="en-A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/>
              <a:t>Links for Chat: </a:t>
            </a:r>
          </a:p>
          <a:p>
            <a:endParaRPr lang="en-AU" baseline="0" dirty="0"/>
          </a:p>
          <a:p>
            <a:r>
              <a:rPr lang="en-AU" baseline="0" dirty="0"/>
              <a:t>One on one Consultation link:</a:t>
            </a:r>
          </a:p>
          <a:p>
            <a:r>
              <a:rPr lang="en-AU" u="sng" dirty="0">
                <a:hlinkClick r:id="rId3"/>
              </a:rPr>
              <a:t>https://forms.gle/23UoDvsvSoybqHgZ6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71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/>
          </a:p>
          <a:p>
            <a:r>
              <a:rPr lang="en-AU" baseline="0" dirty="0"/>
              <a:t>Links for Chat: </a:t>
            </a:r>
          </a:p>
          <a:p>
            <a:endParaRPr lang="en-AU" baseline="0" dirty="0"/>
          </a:p>
          <a:p>
            <a:r>
              <a:rPr lang="en-AU" baseline="0" dirty="0"/>
              <a:t>Upcoming Sessions : https://www.westernsydney.edu.au/digital_futures/dft/services_and_resources/Learning_Futures_Online_Workshops/LF_Workshop_Schedule </a:t>
            </a:r>
            <a:endParaRPr lang="en-AU" sz="2400" kern="1200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  <a:hlinkClick r:id="rId3"/>
            </a:endParaRPr>
          </a:p>
          <a:p>
            <a:endParaRPr lang="en-AU" dirty="0">
              <a:hlinkClick r:id="rId3"/>
            </a:endParaRPr>
          </a:p>
          <a:p>
            <a:r>
              <a:rPr lang="en-AU" dirty="0"/>
              <a:t>Recorded Sessions: https://www.westernsydney.edu.au/digital_futures/dft/services_and_resources/Learning_Futures_Online_Workshops/recorded_sessions </a:t>
            </a:r>
          </a:p>
          <a:p>
            <a:endParaRPr lang="en-AU" baseline="0" dirty="0"/>
          </a:p>
          <a:p>
            <a:r>
              <a:rPr lang="en-AU" baseline="0"/>
              <a:t>eLearnathon page: https://www.westernsydney.edu.au/digital_futures/dft/services_and_resources/Learning_Futures_Online_Workshops/elearnathon</a:t>
            </a:r>
            <a:endParaRPr lang="en-AU" baseline="0" dirty="0"/>
          </a:p>
          <a:p>
            <a:endParaRPr lang="en-AU" baseline="0" dirty="0"/>
          </a:p>
          <a:p>
            <a:endParaRPr lang="en-AU" baseline="0" dirty="0"/>
          </a:p>
          <a:p>
            <a:endParaRPr lang="en-AU" baseline="0" dirty="0"/>
          </a:p>
        </p:txBody>
      </p:sp>
    </p:spTree>
    <p:extLst>
      <p:ext uri="{BB962C8B-B14F-4D97-AF65-F5344CB8AC3E}">
        <p14:creationId xmlns:p14="http://schemas.microsoft.com/office/powerpoint/2010/main" val="734927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LINK???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45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/>
              <a:t>URL: https://forms.gle/JrUyGf3szvuLTJZc8</a:t>
            </a:r>
          </a:p>
        </p:txBody>
      </p:sp>
    </p:spTree>
    <p:extLst>
      <p:ext uri="{BB962C8B-B14F-4D97-AF65-F5344CB8AC3E}">
        <p14:creationId xmlns:p14="http://schemas.microsoft.com/office/powerpoint/2010/main" val="2383499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/>
          </a:p>
        </p:txBody>
      </p:sp>
    </p:spTree>
    <p:extLst>
      <p:ext uri="{BB962C8B-B14F-4D97-AF65-F5344CB8AC3E}">
        <p14:creationId xmlns:p14="http://schemas.microsoft.com/office/powerpoint/2010/main" val="320525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930" y="5466306"/>
            <a:ext cx="11226140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18" y="1400037"/>
            <a:ext cx="3456878" cy="39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1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1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7" y="320529"/>
            <a:ext cx="3350400" cy="79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86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33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02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500"/>
              </a:lnSpc>
              <a:defRPr sz="3500"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12" y="1871498"/>
            <a:ext cx="10872787" cy="4326102"/>
          </a:xfrm>
        </p:spPr>
        <p:txBody>
          <a:bodyPr/>
          <a:lstStyle>
            <a:lvl1pPr>
              <a:lnSpc>
                <a:spcPts val="1700"/>
              </a:lnSpc>
              <a:spcAft>
                <a:spcPts val="0"/>
              </a:spcAft>
              <a:defRPr lang="en-AU" sz="1500" b="1" i="0" kern="1200" dirty="0" smtClean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215900" indent="0">
              <a:lnSpc>
                <a:spcPts val="1700"/>
              </a:lnSpc>
              <a:spcAft>
                <a:spcPts val="850"/>
              </a:spcAft>
              <a:tabLst/>
              <a:defRPr lang="en-AU" sz="1500" b="0" i="0" kern="1200" dirty="0" smtClean="0">
                <a:solidFill>
                  <a:schemeClr val="tx2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3536E21-BEA9-0843-BB9C-C6C3FA5E478E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805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813" y="1867583"/>
            <a:ext cx="10872787" cy="4330017"/>
          </a:xfrm>
        </p:spPr>
        <p:txBody>
          <a:bodyPr/>
          <a:lstStyle>
            <a:lvl1pPr>
              <a:lnSpc>
                <a:spcPts val="3500"/>
              </a:lnSpc>
              <a:defRPr sz="35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>
              <a:lnSpc>
                <a:spcPts val="3500"/>
              </a:lnSpc>
              <a:spcAft>
                <a:spcPts val="600"/>
              </a:spcAft>
              <a:defRPr sz="3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lnSpc>
                <a:spcPts val="2200"/>
              </a:lnSpc>
              <a:defRPr sz="2000" b="0" i="0">
                <a:solidFill>
                  <a:schemeClr val="bg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</a:t>
            </a:r>
            <a:br>
              <a:rPr lang="en-AU" dirty="0"/>
            </a:br>
            <a:r>
              <a:rPr lang="en-AU" dirty="0"/>
              <a:t>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CF49794A-F156-8443-AFB0-D6053EF71D28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1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770" y="1854200"/>
            <a:ext cx="8268029" cy="4343400"/>
          </a:xfrm>
        </p:spPr>
        <p:txBody>
          <a:bodyPr/>
          <a:lstStyle>
            <a:lvl1pPr>
              <a:lnSpc>
                <a:spcPts val="6500"/>
              </a:lnSpc>
              <a:defRPr lang="en-US" sz="6500" b="1" i="0" kern="1200" dirty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D41AC54-ACEA-E74A-A236-8CA4995D51A5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8400" y="6519863"/>
            <a:ext cx="2743200" cy="201613"/>
          </a:xfrm>
        </p:spPr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203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388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ECA7C0A-6EA2-2945-92B3-332C9C649462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>
                <a:latin typeface="Gotham Narrow Bold" pitchFamily="50" charset="0"/>
              </a:rPr>
              <a:t>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348413" y="1871498"/>
            <a:ext cx="5183187" cy="43388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7304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94C0D1A5-277E-8E4E-A287-21A2C45B1049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2" y="1871663"/>
            <a:ext cx="5183187" cy="43259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4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85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27000" indent="-127000">
              <a:lnSpc>
                <a:spcPts val="1400"/>
              </a:lnSpc>
              <a:spcAft>
                <a:spcPts val="850"/>
              </a:spcAft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D6734711-CBF7-0149-96E1-DB465890B982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3" y="1871664"/>
            <a:ext cx="5183187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70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400"/>
              </a:lnSpc>
              <a:spcAft>
                <a:spcPts val="850"/>
              </a:spcAft>
              <a:buFont typeface="Arial" charset="0"/>
              <a:buNone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0479E50-DC0F-194F-BF55-6288B1AAE44C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3" y="1871664"/>
            <a:ext cx="5183187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4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0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84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10871529" cy="4326102"/>
          </a:xfrm>
        </p:spPr>
        <p:txBody>
          <a:bodyPr/>
          <a:lstStyle>
            <a:lvl1pPr marL="0">
              <a:lnSpc>
                <a:spcPts val="1600"/>
              </a:lnSpc>
              <a:spcAft>
                <a:spcPts val="1500"/>
              </a:spcAft>
              <a:defRPr sz="18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77800" indent="-177800">
              <a:lnSpc>
                <a:spcPts val="2000"/>
              </a:lnSpc>
              <a:spcAft>
                <a:spcPts val="1500"/>
              </a:spcAft>
              <a:buFont typeface="Arial" charset="0"/>
              <a:buChar char="•"/>
              <a:tabLst/>
              <a:defRPr sz="18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3A0E362F-15F3-414F-AD19-772E0A70F7DD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09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3886529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400"/>
              </a:lnSpc>
              <a:spcAft>
                <a:spcPts val="850"/>
              </a:spcAft>
              <a:buFont typeface="Arial" charset="0"/>
              <a:buNone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D3BF28-C868-1E42-AD12-0669017885B5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978400" y="2134263"/>
            <a:ext cx="6197600" cy="38474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13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3886529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85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71450" indent="-171450">
              <a:lnSpc>
                <a:spcPts val="1400"/>
              </a:lnSpc>
              <a:spcAft>
                <a:spcPts val="850"/>
              </a:spcAft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4A54127-2AC4-624C-90C4-6E74D9031FD0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4"/>
          </p:nvPr>
        </p:nvSpPr>
        <p:spPr>
          <a:xfrm>
            <a:off x="4953000" y="2120900"/>
            <a:ext cx="6248400" cy="387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044575"/>
            <a:ext cx="5183517" cy="51657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51E290B4-B3E1-A34F-9420-070C7E24A97B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>
                <a:latin typeface="Gotham Narrow Bold" pitchFamily="50" charset="0"/>
              </a:rPr>
              <a:t>R</a:t>
            </a: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6348413" y="1044575"/>
            <a:ext cx="5183187" cy="51657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91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171" y="1871498"/>
            <a:ext cx="7150428" cy="1227302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F65FAE-121D-DF46-8371-2E67964D0BDF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3"/>
            <a:ext cx="3568699" cy="28654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381171" y="3370097"/>
            <a:ext cx="3403929" cy="2827503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8127671" y="3370097"/>
            <a:ext cx="3403929" cy="2827503"/>
          </a:xfrm>
        </p:spPr>
        <p:txBody>
          <a:bodyPr/>
          <a:lstStyle>
            <a:lvl1pPr>
              <a:defRPr>
                <a:latin typeface="Chronicle Text G1 Bold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Bold" charset="0"/>
              </a:defRPr>
            </a:lvl4pPr>
            <a:lvl5pPr>
              <a:defRPr>
                <a:latin typeface="Chronicle Text G1 Bold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8243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89F7B0C-722D-8B45-BAF6-698B9FE8F812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 Bold" charset="0"/>
                <a:ea typeface="Gotham Narrow Bold" charset="0"/>
                <a:cs typeface="Gotham Narrow Bold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3"/>
            <a:ext cx="3568699" cy="12525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60401" y="3268663"/>
            <a:ext cx="3568699" cy="2979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394201" y="1871663"/>
            <a:ext cx="3390899" cy="26622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394201" y="4673600"/>
            <a:ext cx="3390899" cy="15748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950201" y="1871663"/>
            <a:ext cx="3581399" cy="4376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15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4"/>
            <a:ext cx="4405159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4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99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copy &amp;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D149E-E971-416F-BC27-CD21AFA510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15635" y="303682"/>
            <a:ext cx="436678" cy="230833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Рисунок 4">
            <a:extLst>
              <a:ext uri="{FF2B5EF4-FFF2-40B4-BE49-F238E27FC236}">
                <a16:creationId xmlns:a16="http://schemas.microsoft.com/office/drawing/2014/main" id="{1F03DD34-7D81-48AB-A09A-CC4E0707C0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6245" y="333971"/>
            <a:ext cx="5178287" cy="6138248"/>
          </a:xfrm>
          <a:solidFill>
            <a:schemeClr val="bg1">
              <a:lumMod val="85000"/>
            </a:schemeClr>
          </a:solid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A9EEAB-7A05-4174-8E65-319F7A197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718" y="1139707"/>
            <a:ext cx="4645283" cy="10884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6CB2508-FAF2-4BB9-85CF-E4EACBDDD8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0718" y="3344779"/>
            <a:ext cx="4645283" cy="27480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7383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AA418-BB22-47EB-B0E2-C164ECBFB4A3}" type="datetimeFigureOut">
              <a:rPr lang="en-AU" smtClean="0"/>
              <a:t>16/02/2021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12AD-37F6-4024-9C0D-3BA7187DC9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485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9" r="8962" b="25814"/>
          <a:stretch/>
        </p:blipFill>
        <p:spPr>
          <a:xfrm>
            <a:off x="-1" y="0"/>
            <a:ext cx="12188283" cy="6835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3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0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3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tx2"/>
                </a:solidFill>
                <a:latin typeface="Chronicle Text G1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6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799"/>
            <a:ext cx="5184775" cy="4495801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2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2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</a:t>
            </a:r>
            <a:br>
              <a:rPr lang="en-AU" dirty="0"/>
            </a:br>
            <a:r>
              <a:rPr lang="en-AU" dirty="0"/>
              <a:t>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00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2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70" y="1010537"/>
            <a:ext cx="10871529" cy="6876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70" y="1871498"/>
            <a:ext cx="10871529" cy="43084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813" y="6519864"/>
            <a:ext cx="2743200" cy="2016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FF468EA-D9CE-8943-9C75-830D68AC402B}" type="datetime1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391883"/>
            <a:ext cx="4114800" cy="1825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700" b="1" i="0" kern="1200" dirty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8400" y="6519863"/>
            <a:ext cx="2743200" cy="20161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700" b="1" i="0" kern="1200" smtClean="0">
                <a:solidFill>
                  <a:schemeClr val="tx2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/>
              <a:t>PAGE </a:t>
            </a:r>
            <a:fld id="{C9EE3F8F-BFD3-9842-9D76-CADACBFBDD0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00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2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  <p:sldLayoutId id="2147483673" r:id="rId14"/>
    <p:sldLayoutId id="2147483672" r:id="rId15"/>
    <p:sldLayoutId id="2147483650" r:id="rId16"/>
    <p:sldLayoutId id="2147483675" r:id="rId17"/>
    <p:sldLayoutId id="2147483676" r:id="rId18"/>
    <p:sldLayoutId id="2147483677" r:id="rId19"/>
    <p:sldLayoutId id="2147483678" r:id="rId20"/>
    <p:sldLayoutId id="2147483682" r:id="rId21"/>
    <p:sldLayoutId id="2147483683" r:id="rId22"/>
    <p:sldLayoutId id="2147483684" r:id="rId23"/>
    <p:sldLayoutId id="2147483679" r:id="rId24"/>
    <p:sldLayoutId id="2147483680" r:id="rId25"/>
    <p:sldLayoutId id="2147483681" r:id="rId26"/>
    <p:sldLayoutId id="2147483685" r:id="rId27"/>
    <p:sldLayoutId id="2147483686" r:id="rId28"/>
  </p:sldLayoutIdLst>
  <p:hf hdr="0"/>
  <p:txStyles>
    <p:titleStyle>
      <a:lvl1pPr algn="l" defTabSz="914400" rtl="0" eaLnBrk="1" latinLnBrk="0" hangingPunct="1">
        <a:lnSpc>
          <a:spcPts val="2700"/>
        </a:lnSpc>
        <a:spcBef>
          <a:spcPct val="0"/>
        </a:spcBef>
        <a:buNone/>
        <a:defRPr sz="2500" b="0" i="0" u="none" kern="1200">
          <a:solidFill>
            <a:schemeClr val="tx2"/>
          </a:solidFill>
          <a:latin typeface="Chronicle Text G1 Bold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200"/>
        </a:lnSpc>
        <a:spcBef>
          <a:spcPts val="0"/>
        </a:spcBef>
        <a:spcAft>
          <a:spcPts val="1300"/>
        </a:spcAft>
        <a:buFont typeface="Arial"/>
        <a:buNone/>
        <a:defRPr sz="2000" kern="1200">
          <a:solidFill>
            <a:schemeClr val="accent1"/>
          </a:solidFill>
          <a:latin typeface="Chronicle Text G1 Bold" pitchFamily="50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1400"/>
        </a:lnSpc>
        <a:spcBef>
          <a:spcPts val="0"/>
        </a:spcBef>
        <a:buFont typeface="Arial"/>
        <a:buNone/>
        <a:tabLst/>
        <a:defRPr sz="1200" b="1" i="0" u="none" kern="1200">
          <a:solidFill>
            <a:schemeClr val="tx2"/>
          </a:solidFill>
          <a:latin typeface="Gotham Narrow Bold" pitchFamily="50" charset="0"/>
          <a:ea typeface="Gotham Narrow Bold" pitchFamily="50" charset="0"/>
          <a:cs typeface="Gotham Narrow Bold" pitchFamily="50" charset="0"/>
        </a:defRPr>
      </a:lvl2pPr>
      <a:lvl3pPr marL="11113" indent="0" algn="l" defTabSz="914400" rtl="0" eaLnBrk="1" latinLnBrk="0" hangingPunct="1">
        <a:lnSpc>
          <a:spcPts val="1400"/>
        </a:lnSpc>
        <a:spcBef>
          <a:spcPts val="0"/>
        </a:spcBef>
        <a:spcAft>
          <a:spcPts val="850"/>
        </a:spcAft>
        <a:buFont typeface="Arial"/>
        <a:buNone/>
        <a:tabLst/>
        <a:defRPr sz="1200" b="0" i="0" kern="1200">
          <a:solidFill>
            <a:schemeClr val="tx1"/>
          </a:solidFill>
          <a:latin typeface="Gotham Narrow Light" charset="0"/>
          <a:ea typeface="Gotham Narrow Light" charset="0"/>
          <a:cs typeface="Gotham Narrow Light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Chronicle Text G1 Bold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Chronicle Text G1 Bold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orient="horz" pos="4107" userDrawn="1">
          <p15:clr>
            <a:srgbClr val="F26B43"/>
          </p15:clr>
        </p15:guide>
        <p15:guide id="4" orient="horz" pos="640" userDrawn="1">
          <p15:clr>
            <a:srgbClr val="F26B43"/>
          </p15:clr>
        </p15:guide>
        <p15:guide id="5" pos="7264" userDrawn="1">
          <p15:clr>
            <a:srgbClr val="F26B43"/>
          </p15:clr>
        </p15:guide>
        <p15:guide id="6" pos="3681" userDrawn="1">
          <p15:clr>
            <a:srgbClr val="F26B43"/>
          </p15:clr>
        </p15:guide>
        <p15:guide id="7" pos="3999" userDrawn="1">
          <p15:clr>
            <a:srgbClr val="F26B43"/>
          </p15:clr>
        </p15:guide>
        <p15:guide id="8" orient="horz" pos="3904" userDrawn="1">
          <p15:clr>
            <a:srgbClr val="F26B43"/>
          </p15:clr>
        </p15:guide>
        <p15:guide id="9" orient="horz" pos="1072" userDrawn="1">
          <p15:clr>
            <a:srgbClr val="F26B43"/>
          </p15:clr>
        </p15:guide>
        <p15:guide id="10" orient="horz" pos="11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elearning@westernsydney.edu.a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3UoDvsvSoybqHgZ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jpg"/><Relationship Id="rId4" Type="http://schemas.openxmlformats.org/officeDocument/2006/relationships/hyperlink" Target="mailto:elearning@westernsydney.edu.a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eLearning@westernsydney.edu.a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mailto:DFT@westernsydney.edu.au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email&#10;&#10;Description automatically generated">
            <a:extLst>
              <a:ext uri="{FF2B5EF4-FFF2-40B4-BE49-F238E27FC236}">
                <a16:creationId xmlns:a16="http://schemas.microsoft.com/office/drawing/2014/main" id="{38ADA8FF-30A2-5840-B181-C4E912477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70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63C4305-E662-0C41-A8E1-8C5D536F2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703" y="-1421027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9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C86DFD-5805-4FD3-88EF-69F1F8021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449"/>
          <a:stretch/>
        </p:blipFill>
        <p:spPr>
          <a:xfrm>
            <a:off x="-4202" y="0"/>
            <a:ext cx="12192000" cy="6868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7726" y="429744"/>
            <a:ext cx="10876548" cy="314291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bg1"/>
                </a:solidFill>
                <a:ea typeface="+mn-ea"/>
                <a:cs typeface="+mn-cs"/>
              </a:rPr>
              <a:t>Turbo Talk – vUWS Q &amp; A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6E2A7F-50B2-4A30-9D28-B0017B929D18}"/>
              </a:ext>
            </a:extLst>
          </p:cNvPr>
          <p:cNvSpPr/>
          <p:nvPr/>
        </p:nvSpPr>
        <p:spPr>
          <a:xfrm>
            <a:off x="7079576" y="6303254"/>
            <a:ext cx="49407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otham Narrow Bold" pitchFamily="50" charset="0"/>
              </a:rPr>
              <a:t>LEARNING FUTURES</a:t>
            </a:r>
            <a:endParaRPr lang="en-AU" sz="3600" b="1" dirty="0">
              <a:solidFill>
                <a:schemeClr val="bg1"/>
              </a:solidFill>
              <a:latin typeface="Gotham Narrow Bold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EEBAD-6D41-4D93-AA46-6D55EBB4EAE9}"/>
              </a:ext>
            </a:extLst>
          </p:cNvPr>
          <p:cNvSpPr txBox="1"/>
          <p:nvPr/>
        </p:nvSpPr>
        <p:spPr>
          <a:xfrm>
            <a:off x="294740" y="6408765"/>
            <a:ext cx="6104713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fontAlgn="base"/>
            <a:r>
              <a:rPr lang="en-US" b="1" dirty="0">
                <a:solidFill>
                  <a:schemeClr val="bg1"/>
                </a:solidFill>
                <a:latin typeface="Gotham Narrow Light"/>
              </a:rPr>
              <a:t>Presenter: Whole eLearning Team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12" name="Picture 11" descr="A picture containing car&#10;&#10;Description automatically generated">
            <a:extLst>
              <a:ext uri="{FF2B5EF4-FFF2-40B4-BE49-F238E27FC236}">
                <a16:creationId xmlns:a16="http://schemas.microsoft.com/office/drawing/2014/main" id="{CC2537E1-7AC7-4316-B381-B5AAB578D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270" y="1415952"/>
            <a:ext cx="686816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65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235" y="536735"/>
            <a:ext cx="7061365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OPEN SESSION TO ASK ANY QUESTIONS ABOUT VUWS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F20B4-D421-4B82-AB65-3A04407763A9}"/>
              </a:ext>
            </a:extLst>
          </p:cNvPr>
          <p:cNvSpPr txBox="1"/>
          <p:nvPr/>
        </p:nvSpPr>
        <p:spPr>
          <a:xfrm>
            <a:off x="484224" y="1324933"/>
            <a:ext cx="10443528" cy="357020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 fontAlgn="base"/>
            <a:r>
              <a:rPr lang="en-AU" sz="2400" b="1" dirty="0">
                <a:solidFill>
                  <a:srgbClr val="000000"/>
                </a:solidFill>
                <a:latin typeface="Gotham Narrow Light"/>
              </a:rPr>
              <a:t>The whole team is here to help you !</a:t>
            </a:r>
          </a:p>
          <a:p>
            <a:pPr algn="ctr" fontAlgn="base"/>
            <a:endParaRPr lang="en-AU" sz="2400" b="1" i="0" dirty="0">
              <a:solidFill>
                <a:srgbClr val="000000"/>
              </a:solidFill>
              <a:effectLst/>
              <a:latin typeface="Gotham Narrow Light"/>
            </a:endParaRPr>
          </a:p>
          <a:p>
            <a:pPr algn="ctr" fontAlgn="base"/>
            <a:r>
              <a:rPr lang="en-AU" sz="2400" b="1" dirty="0">
                <a:solidFill>
                  <a:srgbClr val="000000"/>
                </a:solidFill>
                <a:latin typeface="Gotham Narrow Light"/>
              </a:rPr>
              <a:t>Do you have a specific question ?</a:t>
            </a:r>
          </a:p>
          <a:p>
            <a:pPr algn="ctr" fontAlgn="base"/>
            <a:endParaRPr lang="en-AU" sz="2400" b="1" i="0" dirty="0">
              <a:solidFill>
                <a:srgbClr val="000000"/>
              </a:solidFill>
              <a:effectLst/>
              <a:latin typeface="Gotham Narrow Light"/>
            </a:endParaRPr>
          </a:p>
          <a:p>
            <a:pPr algn="ctr" fontAlgn="base"/>
            <a:r>
              <a:rPr lang="en-AU" sz="2400" b="1" dirty="0">
                <a:solidFill>
                  <a:srgbClr val="000000"/>
                </a:solidFill>
                <a:latin typeface="Gotham Narrow Light"/>
              </a:rPr>
              <a:t>If you have any further questions, please email-  </a:t>
            </a:r>
            <a:r>
              <a:rPr lang="en-AU" sz="2400" b="1" dirty="0">
                <a:solidFill>
                  <a:srgbClr val="000000"/>
                </a:solidFill>
                <a:latin typeface="Gotham Narrow Light"/>
                <a:hlinkClick r:id="rId3"/>
              </a:rPr>
              <a:t>elearning@westernsydney.edu.au</a:t>
            </a:r>
            <a:r>
              <a:rPr lang="en-AU" sz="2400" b="1" dirty="0">
                <a:solidFill>
                  <a:srgbClr val="000000"/>
                </a:solidFill>
                <a:latin typeface="Gotham Narrow Light"/>
              </a:rPr>
              <a:t> </a:t>
            </a:r>
            <a:endParaRPr lang="en-GB" sz="2400" b="0" i="0" dirty="0">
              <a:solidFill>
                <a:srgbClr val="262223"/>
              </a:solidFill>
              <a:effectLst/>
              <a:latin typeface="Gotham Narrow 4r"/>
            </a:endParaRPr>
          </a:p>
          <a:p>
            <a:pPr fontAlgn="base"/>
            <a:r>
              <a:rPr lang="en-AU" sz="2800" b="1" dirty="0">
                <a:solidFill>
                  <a:srgbClr val="000000"/>
                </a:solidFill>
                <a:latin typeface="Gotham Narrow Light"/>
              </a:rPr>
              <a:t> </a:t>
            </a:r>
            <a:endParaRPr lang="en-US" sz="2800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00"/>
              </a:solidFill>
              <a:latin typeface="Gotham Narrow Light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098AF5E-EA5C-472B-9AB5-CB9ABCEADE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973"/>
          <a:stretch/>
        </p:blipFill>
        <p:spPr>
          <a:xfrm>
            <a:off x="3294592" y="3691466"/>
            <a:ext cx="5248732" cy="2946400"/>
          </a:xfrm>
          <a:prstGeom prst="rect">
            <a:avLst/>
          </a:prstGeom>
        </p:spPr>
      </p:pic>
      <p:pic>
        <p:nvPicPr>
          <p:cNvPr id="1030" name="Picture 6" descr="Image result for turbo icon">
            <a:extLst>
              <a:ext uri="{FF2B5EF4-FFF2-40B4-BE49-F238E27FC236}">
                <a16:creationId xmlns:a16="http://schemas.microsoft.com/office/drawing/2014/main" id="{B61B2E48-9DCD-4710-AF19-A80626F1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8808"/>
            <a:ext cx="3294592" cy="329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65F09A-0EC0-4810-90C9-0AD90AAD5717}"/>
              </a:ext>
            </a:extLst>
          </p:cNvPr>
          <p:cNvSpPr/>
          <p:nvPr/>
        </p:nvSpPr>
        <p:spPr>
          <a:xfrm>
            <a:off x="660235" y="5913218"/>
            <a:ext cx="2011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TURBO</a:t>
            </a:r>
            <a:endParaRPr lang="en-AU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8E0E5B-B927-4CDF-8AC6-C952334DD5D8}"/>
              </a:ext>
            </a:extLst>
          </p:cNvPr>
          <p:cNvSpPr/>
          <p:nvPr/>
        </p:nvSpPr>
        <p:spPr>
          <a:xfrm>
            <a:off x="9860017" y="5913218"/>
            <a:ext cx="1977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TALK </a:t>
            </a:r>
            <a:endParaRPr lang="en-AU" b="1" dirty="0"/>
          </a:p>
        </p:txBody>
      </p:sp>
      <p:pic>
        <p:nvPicPr>
          <p:cNvPr id="1032" name="Picture 8" descr="Image result for talk icon">
            <a:extLst>
              <a:ext uri="{FF2B5EF4-FFF2-40B4-BE49-F238E27FC236}">
                <a16:creationId xmlns:a16="http://schemas.microsoft.com/office/drawing/2014/main" id="{95FC68CD-2925-49FE-BFE8-88BDEA666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231" y="3929592"/>
            <a:ext cx="1691710" cy="16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928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279" y="1887893"/>
            <a:ext cx="11191442" cy="4330017"/>
          </a:xfrm>
        </p:spPr>
        <p:txBody>
          <a:bodyPr/>
          <a:lstStyle/>
          <a:p>
            <a:r>
              <a:rPr lang="en-US" sz="4000" dirty="0"/>
              <a:t>Support and Resources</a:t>
            </a:r>
          </a:p>
          <a:p>
            <a:endParaRPr lang="en-US" sz="40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97970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eLearning Support One to One (101)</a:t>
            </a:r>
            <a:br>
              <a:rPr lang="en-AU" sz="3200" dirty="0"/>
            </a:b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F20B4-D421-4B82-AB65-3A04407763A9}"/>
              </a:ext>
            </a:extLst>
          </p:cNvPr>
          <p:cNvSpPr txBox="1"/>
          <p:nvPr/>
        </p:nvSpPr>
        <p:spPr>
          <a:xfrm>
            <a:off x="799901" y="1321139"/>
            <a:ext cx="5435930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AU" b="1" dirty="0">
                <a:solidFill>
                  <a:srgbClr val="000000"/>
                </a:solidFill>
                <a:latin typeface="Gotham Narrow Light"/>
              </a:rPr>
              <a:t>Would you like to learn more about vUWS Blackboard tools and functionalities to enhance teaching and learning experience?</a:t>
            </a:r>
          </a:p>
          <a:p>
            <a:endParaRPr lang="en-AU" b="1" dirty="0">
              <a:solidFill>
                <a:srgbClr val="000000"/>
              </a:solidFill>
              <a:latin typeface="Gotham Narrow Light"/>
            </a:endParaRPr>
          </a:p>
          <a:p>
            <a:r>
              <a:rPr lang="en-AU" dirty="0">
                <a:solidFill>
                  <a:srgbClr val="000000"/>
                </a:solidFill>
                <a:latin typeface="Gotham Narrow Light"/>
              </a:rPr>
              <a:t>Learning Futures team is now able to offer personalised one-on-one eLearning support session via a zoom appointment. If you have any vUWS related queries, a member of our eLearning support team will support you through a tailored session specific to your needs.</a:t>
            </a:r>
          </a:p>
          <a:p>
            <a:endParaRPr lang="en-AU" dirty="0">
              <a:solidFill>
                <a:srgbClr val="000000"/>
              </a:solidFill>
              <a:latin typeface="Gotham Narrow Light"/>
            </a:endParaRPr>
          </a:p>
          <a:p>
            <a:r>
              <a:rPr lang="en-AU" dirty="0">
                <a:solidFill>
                  <a:srgbClr val="000000"/>
                </a:solidFill>
                <a:latin typeface="Gotham Narrow Light"/>
              </a:rPr>
              <a:t>Book a session today using our online form </a:t>
            </a:r>
            <a:r>
              <a:rPr lang="en-AU" dirty="0">
                <a:solidFill>
                  <a:srgbClr val="000000"/>
                </a:solidFill>
                <a:latin typeface="Gotham Narrow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https://forms.gle/23UoDvsvSoybqHgZ6</a:t>
            </a:r>
            <a:endParaRPr lang="en-AU" dirty="0">
              <a:solidFill>
                <a:srgbClr val="000000"/>
              </a:solidFill>
              <a:latin typeface="Gotham Narrow Light"/>
            </a:endParaRPr>
          </a:p>
          <a:p>
            <a:endParaRPr lang="en-AU" dirty="0">
              <a:solidFill>
                <a:srgbClr val="000000"/>
              </a:solidFill>
              <a:latin typeface="Gotham Narrow Light"/>
            </a:endParaRPr>
          </a:p>
          <a:p>
            <a:r>
              <a:rPr lang="en-AU" dirty="0">
                <a:solidFill>
                  <a:srgbClr val="000000"/>
                </a:solidFill>
                <a:latin typeface="Gotham Narrow Light"/>
              </a:rPr>
              <a:t>If you have any additional queries, our contact email is  </a:t>
            </a:r>
            <a:r>
              <a:rPr lang="en-AU" dirty="0">
                <a:solidFill>
                  <a:srgbClr val="000000"/>
                </a:solidFill>
                <a:latin typeface="Gotham Narrow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elearning@westernsydney.edu.au</a:t>
            </a:r>
            <a:endParaRPr lang="en-AU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4" name="Picture 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4B2B280A-B3AA-8C4C-8CA2-F3A822730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831" y="1617023"/>
            <a:ext cx="5435930" cy="362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8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352906" y="910511"/>
            <a:ext cx="5515233" cy="10884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defTabSz="412750">
              <a:defRPr/>
            </a:pPr>
            <a:r>
              <a:rPr lang="en-AU" sz="5050" kern="0" dirty="0">
                <a:solidFill>
                  <a:srgbClr val="990033"/>
                </a:solidFill>
              </a:rPr>
              <a:t>Additional Resources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323863" y="1815918"/>
            <a:ext cx="5361060" cy="4305700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lnSpc>
                <a:spcPct val="150000"/>
              </a:lnSpc>
            </a:pPr>
            <a:r>
              <a:rPr lang="en-AU" sz="2400" dirty="0">
                <a:latin typeface="Chronicle Text G1 Bold" pitchFamily="50" charset="0"/>
              </a:rPr>
              <a:t>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Upcoming Sessions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Recorded Sessions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eLearnathon page – Where you will find the PowerPoint slides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  <a:p>
            <a:r>
              <a:rPr lang="en-AU" b="1" dirty="0">
                <a:solidFill>
                  <a:srgbClr val="000000"/>
                </a:solidFill>
                <a:latin typeface="Gotham Narrow Light"/>
              </a:rPr>
              <a:t>Support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Contact </a:t>
            </a:r>
            <a:r>
              <a:rPr lang="en-AU" dirty="0">
                <a:solidFill>
                  <a:srgbClr val="000000"/>
                </a:solidFill>
                <a:latin typeface="Gotham Narrow Light"/>
                <a:hlinkClick r:id="rId3"/>
              </a:rPr>
              <a:t>eLearning@westernsydney.edu.au</a:t>
            </a:r>
            <a:r>
              <a:rPr lang="en-AU" dirty="0">
                <a:solidFill>
                  <a:srgbClr val="000000"/>
                </a:solidFill>
                <a:latin typeface="Gotham Narrow Ligh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Gotham Narrow Light"/>
            </a:endParaRPr>
          </a:p>
          <a:p>
            <a:pPr lvl="2">
              <a:lnSpc>
                <a:spcPct val="150000"/>
              </a:lnSpc>
            </a:pPr>
            <a:endParaRPr lang="en-AU" sz="2400" dirty="0">
              <a:solidFill>
                <a:schemeClr val="accent1"/>
              </a:solidFill>
              <a:latin typeface="Chronicle Text G1 Bold" pitchFamily="50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900" dirty="0">
              <a:hlinkClick r:id="rId4"/>
            </a:endParaRP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AU" sz="800" dirty="0">
              <a:hlinkClick r:id="" action="ppaction://noaction"/>
            </a:endParaRPr>
          </a:p>
          <a:p>
            <a:pPr>
              <a:lnSpc>
                <a:spcPct val="150000"/>
              </a:lnSpc>
            </a:pPr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AU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41" y="1571707"/>
            <a:ext cx="5630562" cy="5036977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6F5E95D-06EE-4516-BF2A-DCF5D62D1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154603"/>
            <a:ext cx="2726268" cy="270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5515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279" y="1887893"/>
            <a:ext cx="11191442" cy="4330017"/>
          </a:xfrm>
        </p:spPr>
        <p:txBody>
          <a:bodyPr/>
          <a:lstStyle/>
          <a:p>
            <a:r>
              <a:rPr lang="en-US" sz="4000" dirty="0"/>
              <a:t>Feedback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9858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443883" y="659017"/>
            <a:ext cx="10335906" cy="10884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lvl="0" hangingPunct="1">
              <a:defRPr/>
            </a:pPr>
            <a:r>
              <a:rPr lang="en-AU" sz="5050" dirty="0">
                <a:solidFill>
                  <a:srgbClr val="990033"/>
                </a:solidFill>
                <a:cs typeface="Arial" panose="020B0604020202020204" pitchFamily="34" charset="0"/>
              </a:rPr>
              <a:t>Tell us what you think!</a:t>
            </a:r>
            <a:endParaRPr lang="en-AU" sz="5050" kern="0" dirty="0">
              <a:solidFill>
                <a:srgbClr val="990033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3883" y="1747435"/>
            <a:ext cx="5237826" cy="404788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9pPr>
          </a:lstStyle>
          <a:p>
            <a:pPr hangingPunct="1"/>
            <a:r>
              <a:rPr lang="en-AU" sz="2200" dirty="0"/>
              <a:t>Quick feedback form : </a:t>
            </a:r>
          </a:p>
          <a:p>
            <a:pPr hangingPunct="1"/>
            <a:endParaRPr lang="en-AU" sz="2200" dirty="0"/>
          </a:p>
          <a:p>
            <a:pPr hangingPunct="1">
              <a:buFont typeface="Arial" panose="020B0604020202020204" pitchFamily="34" charset="0"/>
              <a:buNone/>
            </a:pPr>
            <a:r>
              <a:rPr lang="en-AU" sz="2200" dirty="0"/>
              <a:t>The URL in the chat. It should only take 2-3min (we promise!) </a:t>
            </a:r>
          </a:p>
          <a:p>
            <a:pPr hangingPunct="1"/>
            <a:endParaRPr lang="en-AU" sz="2200" dirty="0">
              <a:solidFill>
                <a:schemeClr val="bg1"/>
              </a:solidFill>
              <a:latin typeface="Gotham Narrow Book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1"/>
            <a:endParaRPr lang="en-A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/>
            <a:endParaRPr lang="en-A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ingid.org/content/uploads/2019/03/download-5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327" y="1747435"/>
            <a:ext cx="4743888" cy="308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23559" y="5410599"/>
            <a:ext cx="95852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200" dirty="0"/>
              <a:t>We actually use your feedback to fine-tune, create and schedule future workshops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0FD3E4B-410C-48DB-A0FE-67A24A791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393" y="2609868"/>
            <a:ext cx="2800731" cy="280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870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6FF982-3C7C-4E40-91DB-91D008A4F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71500"/>
            <a:ext cx="9144000" cy="5715000"/>
          </a:xfrm>
          <a:prstGeom prst="rect">
            <a:avLst/>
          </a:prstGeom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2436738" y="4888160"/>
            <a:ext cx="7647708" cy="77585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lvl="0" hangingPunct="1">
              <a:defRPr/>
            </a:pPr>
            <a:r>
              <a:rPr lang="en-AU" sz="6000" b="1" dirty="0">
                <a:solidFill>
                  <a:schemeClr val="bg1"/>
                </a:solidFill>
                <a:cs typeface="Arial" panose="020B0604020202020204" pitchFamily="34" charset="0"/>
              </a:rPr>
              <a:t>Thank you for attending</a:t>
            </a:r>
            <a:endParaRPr lang="en-AU" sz="60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63476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7705&quot;&gt;&lt;object type=&quot;3&quot; unique_id=&quot;17706&quot;&gt;&lt;property id=&quot;20148&quot; value=&quot;5&quot;/&gt;&lt;property id=&quot;20300&quot; value=&quot;Slide 1 - &amp;quot;Please Note&amp;quot;&quot;/&gt;&lt;property id=&quot;20307&quot; value=&quot;257&quot;/&gt;&lt;/object&gt;&lt;object type=&quot;3&quot; unique_id=&quot;17712&quot;&gt;&lt;property id=&quot;20148&quot; value=&quot;5&quot;/&gt;&lt;property id=&quot;20300&quot; value=&quot;Slide 2 - &amp;quot;VIDEO + WEBINAR TIPS, TECHNIQUES AND TOOLS&amp;quot;&quot;/&gt;&lt;property id=&quot;20307&quot; value=&quot;263&quot;/&gt;&lt;/object&gt;&lt;object type=&quot;3&quot; unique_id=&quot;17719&quot;&gt;&lt;property id=&quot;20148&quot; value=&quot;5&quot;/&gt;&lt;property id=&quot;20300&quot; value=&quot;Slide 4&quot;/&gt;&lt;property id=&quot;20307&quot; value=&quot;271&quot;/&gt;&lt;/object&gt;&lt;object type=&quot;3&quot; unique_id=&quot;18215&quot;&gt;&lt;property id=&quot;20148&quot; value=&quot;5&quot;/&gt;&lt;property id=&quot;20300&quot; value=&quot;Slide 3 - &amp;quot;AGENDA FOR TODAY &amp;quot;&quot;/&gt;&lt;property id=&quot;20307&quot; value=&quot;504&quot;/&gt;&lt;/object&gt;&lt;object type=&quot;3&quot; unique_id=&quot;18216&quot;&gt;&lt;property id=&quot;20148&quot; value=&quot;5&quot;/&gt;&lt;property id=&quot;20300&quot; value=&quot;Slide 5 - &amp;quot;Similarities &amp;quot;&quot;/&gt;&lt;property id=&quot;20307&quot; value=&quot;505&quot;/&gt;&lt;/object&gt;&lt;object type=&quot;3&quot; unique_id=&quot;18217&quot;&gt;&lt;property id=&quot;20148&quot; value=&quot;5&quot;/&gt;&lt;property id=&quot;20300&quot; value=&quot;Slide 7 - &amp;quot;Annotation and Whiteboards &amp;quot;&quot;/&gt;&lt;property id=&quot;20307&quot; value=&quot;506&quot;/&gt;&lt;/object&gt;&lt;object type=&quot;3&quot; unique_id=&quot;18218&quot;&gt;&lt;property id=&quot;20148&quot; value=&quot;5&quot;/&gt;&lt;property id=&quot;20300&quot; value=&quot;Slide 25&quot;/&gt;&lt;property id=&quot;20307&quot; value=&quot;503&quot;/&gt;&lt;/object&gt;&lt;object type=&quot;3&quot; unique_id=&quot;18220&quot;&gt;&lt;property id=&quot;20148&quot; value=&quot;5&quot;/&gt;&lt;property id=&quot;20300&quot; value=&quot;Slide 22&quot;/&gt;&lt;property id=&quot;20307&quot; value=&quot;351&quot;/&gt;&lt;/object&gt;&lt;object type=&quot;3&quot; unique_id=&quot;18221&quot;&gt;&lt;property id=&quot;20148&quot; value=&quot;5&quot;/&gt;&lt;property id=&quot;20300&quot; value=&quot;Slide 27&quot;/&gt;&lt;property id=&quot;20307&quot; value=&quot;500&quot;/&gt;&lt;/object&gt;&lt;object type=&quot;3&quot; unique_id=&quot;18496&quot;&gt;&lt;property id=&quot;20148&quot; value=&quot;5&quot;/&gt;&lt;property id=&quot;20300&quot; value=&quot;Slide 6 - &amp;quot;Differences&amp;quot;&quot;/&gt;&lt;property id=&quot;20307&quot; value=&quot;509&quot;/&gt;&lt;/object&gt;&lt;object type=&quot;3&quot; unique_id=&quot;18497&quot;&gt;&lt;property id=&quot;20148&quot; value=&quot;5&quot;/&gt;&lt;property id=&quot;20300&quot; value=&quot;Slide 8 - &amp;quot;Example 1 - Icebreaker &amp;quot;&quot;/&gt;&lt;property id=&quot;20307&quot; value=&quot;510&quot;/&gt;&lt;/object&gt;&lt;object type=&quot;3&quot; unique_id=&quot;18498&quot;&gt;&lt;property id=&quot;20148&quot; value=&quot;5&quot;/&gt;&lt;property id=&quot;20300&quot; value=&quot;Slide 9 - &amp;quot;Example 2 – Other methods &amp;quot;&quot;/&gt;&lt;property id=&quot;20307&quot; value=&quot;511&quot;/&gt;&lt;/object&gt;&lt;object type=&quot;3&quot; unique_id=&quot;18499&quot;&gt;&lt;property id=&quot;20148&quot; value=&quot;5&quot;/&gt;&lt;property id=&quot;20300&quot; value=&quot;Slide 10 - &amp;quot;Polling &amp;quot;&quot;/&gt;&lt;property id=&quot;20307&quot; value=&quot;512&quot;/&gt;&lt;/object&gt;&lt;object type=&quot;3&quot; unique_id=&quot;18501&quot;&gt;&lt;property id=&quot;20148&quot; value=&quot;5&quot;/&gt;&lt;property id=&quot;20300&quot; value=&quot;Slide 11&quot;/&gt;&lt;property id=&quot;20307&quot; value=&quot;508&quot;/&gt;&lt;/object&gt;&lt;object type=&quot;3&quot; unique_id=&quot;18940&quot;&gt;&lt;property id=&quot;20148&quot; value=&quot;5&quot;/&gt;&lt;property id=&quot;20300&quot; value=&quot;Slide 12 - &amp;quot;Title&amp;quot;&quot;/&gt;&lt;property id=&quot;20307&quot; value=&quot;518&quot;/&gt;&lt;/object&gt;&lt;object type=&quot;3&quot; unique_id=&quot;18941&quot;&gt;&lt;property id=&quot;20148&quot; value=&quot;5&quot;/&gt;&lt;property id=&quot;20300&quot; value=&quot;Slide 13&quot;/&gt;&lt;property id=&quot;20307&quot; value=&quot;513&quot;/&gt;&lt;/object&gt;&lt;object type=&quot;3&quot; unique_id=&quot;18942&quot;&gt;&lt;property id=&quot;20148&quot; value=&quot;5&quot;/&gt;&lt;property id=&quot;20300&quot; value=&quot;Slide 14 - &amp;quot;Title&amp;quot;&quot;/&gt;&lt;property id=&quot;20307&quot; value=&quot;520&quot;/&gt;&lt;/object&gt;&lt;object type=&quot;3&quot; unique_id=&quot;18943&quot;&gt;&lt;property id=&quot;20148&quot; value=&quot;5&quot;/&gt;&lt;property id=&quot;20300&quot; value=&quot;Slide 15&quot;/&gt;&lt;property id=&quot;20307&quot; value=&quot;514&quot;/&gt;&lt;/object&gt;&lt;object type=&quot;3&quot; unique_id=&quot;18944&quot;&gt;&lt;property id=&quot;20148&quot; value=&quot;5&quot;/&gt;&lt;property id=&quot;20300&quot; value=&quot;Slide 16 - &amp;quot;Title&amp;quot;&quot;/&gt;&lt;property id=&quot;20307&quot; value=&quot;519&quot;/&gt;&lt;/object&gt;&lt;object type=&quot;3&quot; unique_id=&quot;18945&quot;&gt;&lt;property id=&quot;20148&quot; value=&quot;5&quot;/&gt;&lt;property id=&quot;20300&quot; value=&quot;Slide 17&quot;/&gt;&lt;property id=&quot;20307&quot; value=&quot;515&quot;/&gt;&lt;/object&gt;&lt;object type=&quot;3&quot; unique_id=&quot;18946&quot;&gt;&lt;property id=&quot;20148&quot; value=&quot;5&quot;/&gt;&lt;property id=&quot;20300&quot; value=&quot;Slide 18 - &amp;quot;Title&amp;quot;&quot;/&gt;&lt;property id=&quot;20307&quot; value=&quot;521&quot;/&gt;&lt;/object&gt;&lt;object type=&quot;3&quot; unique_id=&quot;18947&quot;&gt;&lt;property id=&quot;20148&quot; value=&quot;5&quot;/&gt;&lt;property id=&quot;20300&quot; value=&quot;Slide 19&quot;/&gt;&lt;property id=&quot;20307&quot; value=&quot;516&quot;/&gt;&lt;/object&gt;&lt;object type=&quot;3&quot; unique_id=&quot;18948&quot;&gt;&lt;property id=&quot;20148&quot; value=&quot;5&quot;/&gt;&lt;property id=&quot;20300&quot; value=&quot;Slide 20 - &amp;quot;Title&amp;quot;&quot;/&gt;&lt;property id=&quot;20307&quot; value=&quot;522&quot;/&gt;&lt;/object&gt;&lt;object type=&quot;3&quot; unique_id=&quot;18949&quot;&gt;&lt;property id=&quot;20148&quot; value=&quot;5&quot;/&gt;&lt;property id=&quot;20300&quot; value=&quot;Slide 21&quot;/&gt;&lt;property id=&quot;20307&quot; value=&quot;523&quot;/&gt;&lt;/object&gt;&lt;object type=&quot;3&quot; unique_id=&quot;18950&quot;&gt;&lt;property id=&quot;20148&quot; value=&quot;5&quot;/&gt;&lt;property id=&quot;20300&quot; value=&quot;Slide 23 - &amp;quot;Title&amp;quot;&quot;/&gt;&lt;property id=&quot;20307&quot; value=&quot;524&quot;/&gt;&lt;/object&gt;&lt;object type=&quot;3&quot; unique_id=&quot;18951&quot;&gt;&lt;property id=&quot;20148&quot; value=&quot;5&quot;/&gt;&lt;property id=&quot;20300&quot; value=&quot;Slide 24&quot;/&gt;&lt;property id=&quot;20307&quot; value=&quot;525&quot;/&gt;&lt;/object&gt;&lt;object type=&quot;3&quot; unique_id=&quot;18952&quot;&gt;&lt;property id=&quot;20148&quot; value=&quot;5&quot;/&gt;&lt;property id=&quot;20300&quot; value=&quot;Slide 26&quot;/&gt;&lt;property id=&quot;20307&quot; value=&quot;526&quot;/&gt;&lt;/object&gt;&lt;/object&gt;&lt;object type=&quot;8&quot; unique_id=&quot;1776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Western Sydney University 1">
      <a:dk1>
        <a:srgbClr val="000000"/>
      </a:dk1>
      <a:lt1>
        <a:srgbClr val="FFFFFF"/>
      </a:lt1>
      <a:dk2>
        <a:srgbClr val="A31E34"/>
      </a:dk2>
      <a:lt2>
        <a:srgbClr val="EBBCBB"/>
      </a:lt2>
      <a:accent1>
        <a:srgbClr val="FE7073"/>
      </a:accent1>
      <a:accent2>
        <a:srgbClr val="F6303D"/>
      </a:accent2>
      <a:accent3>
        <a:srgbClr val="5A2A82"/>
      </a:accent3>
      <a:accent4>
        <a:srgbClr val="027199"/>
      </a:accent4>
      <a:accent5>
        <a:srgbClr val="BA7FD1"/>
      </a:accent5>
      <a:accent6>
        <a:srgbClr val="FF7D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70808C6CA3F94DB3D066DEABCA68FE" ma:contentTypeVersion="12" ma:contentTypeDescription="Create a new document." ma:contentTypeScope="" ma:versionID="9e7f0e21707163d64e3eb9e09801c113">
  <xsd:schema xmlns:xsd="http://www.w3.org/2001/XMLSchema" xmlns:xs="http://www.w3.org/2001/XMLSchema" xmlns:p="http://schemas.microsoft.com/office/2006/metadata/properties" xmlns:ns2="6a7e7065-82f1-4b73-b0d2-d420dd51b77c" xmlns:ns3="d1451e70-cd14-4910-9f66-b2809bf32abb" targetNamespace="http://schemas.microsoft.com/office/2006/metadata/properties" ma:root="true" ma:fieldsID="c69fe859a3e435f88c5df3a13c0b4d4c" ns2:_="" ns3:_="">
    <xsd:import namespace="6a7e7065-82f1-4b73-b0d2-d420dd51b77c"/>
    <xsd:import namespace="d1451e70-cd14-4910-9f66-b2809bf32a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e7065-82f1-4b73-b0d2-d420dd51b7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51e70-cd14-4910-9f66-b2809bf32ab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29580D-FB01-414C-AF3C-BE9189F449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e7065-82f1-4b73-b0d2-d420dd51b77c"/>
    <ds:schemaRef ds:uri="d1451e70-cd14-4910-9f66-b2809bf32a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74ECDE-2323-47D3-9F5A-96B8BE0759C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697A867-E9F9-4ECD-B380-E145ACB2B7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7279</TotalTime>
  <Words>456</Words>
  <Application>Microsoft Office PowerPoint</Application>
  <PresentationFormat>Widescreen</PresentationFormat>
  <Paragraphs>72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Calibri Light</vt:lpstr>
      <vt:lpstr>Calibri</vt:lpstr>
      <vt:lpstr>Gotham Narrow Bold</vt:lpstr>
      <vt:lpstr>Helvetica Neue</vt:lpstr>
      <vt:lpstr>Gotham Narrow Book</vt:lpstr>
      <vt:lpstr>Gotham Narrow Light</vt:lpstr>
      <vt:lpstr>Gotham Narrow 4r</vt:lpstr>
      <vt:lpstr>Chronicle Text G1 Bold</vt:lpstr>
      <vt:lpstr>Arial</vt:lpstr>
      <vt:lpstr>Office Theme</vt:lpstr>
      <vt:lpstr>PowerPoint Presentation</vt:lpstr>
      <vt:lpstr>Turbo Talk – vUWS Q &amp; A </vt:lpstr>
      <vt:lpstr>OPEN SESSION TO ASK ANY QUESTIONS ABOUT VUWS  </vt:lpstr>
      <vt:lpstr>PowerPoint Presentation</vt:lpstr>
      <vt:lpstr>eLearning Support One to One (101)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Catalina Tapia</dc:creator>
  <cp:lastModifiedBy>Emina Mujanovic</cp:lastModifiedBy>
  <cp:revision>163</cp:revision>
  <dcterms:created xsi:type="dcterms:W3CDTF">2015-09-22T04:56:37Z</dcterms:created>
  <dcterms:modified xsi:type="dcterms:W3CDTF">2021-02-16T03:20:09Z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0x010100F570808C6CA3F94DB3D066DEABCA68FE</vt:lpwstr>
  </property>
</Properties>
</file>