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7DDF2-433C-4B0A-91CF-F886F1066F55}" v="4" dt="2022-07-14T00:49:21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8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2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9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13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22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1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84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40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hyperlink" Target="https://www.westernsydney.edu.au/currentstudents/current_students/services_and_facilities/special_consideration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westernsydney.edu.au/studysmart" TargetMode="External"/><Relationship Id="rId4" Type="http://schemas.openxmlformats.org/officeDocument/2006/relationships/hyperlink" Target="https://library.westernsydney.edu.au/your-library/tools_and_apps/assignment_calculator" TargetMode="External"/><Relationship Id="rId9" Type="http://schemas.openxmlformats.org/officeDocument/2006/relationships/hyperlink" Target="https://westernsydney.libcal.com/appointments/SS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952420"/>
            <a:ext cx="12192000" cy="45760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1811" y="1221880"/>
            <a:ext cx="3629836" cy="219442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9" y="94443"/>
            <a:ext cx="8838562" cy="69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WELCOME BACK: PREPARE FOR MAJOR ASSIGNMENTS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703" y="69297"/>
            <a:ext cx="513289" cy="6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35" y="1240708"/>
            <a:ext cx="1065426" cy="1065426"/>
          </a:xfrm>
          <a:prstGeom prst="rect">
            <a:avLst/>
          </a:prstGeom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2" y="2222589"/>
            <a:ext cx="3594590" cy="101326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Plan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Assignment Calculator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you with planning.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01085" y="4032742"/>
            <a:ext cx="3833960" cy="2359796"/>
            <a:chOff x="395941" y="4295737"/>
            <a:chExt cx="3665696" cy="2359796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95941" y="4295737"/>
              <a:ext cx="3629838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15" y="4344973"/>
              <a:ext cx="812843" cy="812843"/>
            </a:xfrm>
            <a:prstGeom prst="rect">
              <a:avLst/>
            </a:prstGeom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DA16AF07-0FF0-44AA-92AB-FEA0F325A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14" y="5230523"/>
              <a:ext cx="3642423" cy="142500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Learning Guides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These have marking rubrics to help you know what’s expected. Find them on vUWS.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13416" y="4204423"/>
            <a:ext cx="3473788" cy="2161557"/>
            <a:chOff x="4231227" y="1463181"/>
            <a:chExt cx="3650740" cy="2635296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231227" y="1463181"/>
              <a:ext cx="3650740" cy="26352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278" y="1500662"/>
              <a:ext cx="872805" cy="1052179"/>
            </a:xfrm>
            <a:prstGeom prst="rect">
              <a:avLst/>
            </a:prstGeom>
          </p:spPr>
        </p:pic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58117BCB-30EF-4AAC-8D4C-83DB7E10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398" y="2416704"/>
              <a:ext cx="3544837" cy="13199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Questions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about assignments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class or in discussion boards on </a:t>
              </a:r>
              <a:r>
                <a:rPr kumimoji="0" lang="en-GB" altLang="en-US" sz="1801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vUWS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3416" y="1252458"/>
            <a:ext cx="3473785" cy="2789467"/>
            <a:chOff x="4724408" y="1450933"/>
            <a:chExt cx="3168253" cy="2767329"/>
          </a:xfrm>
        </p:grpSpPr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4724408" y="1450933"/>
              <a:ext cx="3168253" cy="27673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86" y="1502803"/>
              <a:ext cx="623508" cy="727593"/>
            </a:xfrm>
            <a:prstGeom prst="rect">
              <a:avLst/>
            </a:prstGeom>
          </p:spPr>
        </p:pic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94801958-D12B-44FE-A587-81B9D272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2769" y="2251105"/>
              <a:ext cx="3041943" cy="16725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Help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Call Student Infoline 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1300 668 370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 more info, referrals to other services or to book a counselling or welfare appointment.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72085" y="1201175"/>
            <a:ext cx="3996224" cy="2626249"/>
            <a:chOff x="7976969" y="1426153"/>
            <a:chExt cx="3642896" cy="2626249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7976969" y="1426153"/>
              <a:ext cx="3642896" cy="262624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2066" y="1446858"/>
              <a:ext cx="860077" cy="860077"/>
            </a:xfrm>
            <a:prstGeom prst="rect">
              <a:avLst/>
            </a:prstGeom>
          </p:spPr>
        </p:pic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CA4325E6-543E-40D3-8809-240717996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6682" y="2257873"/>
              <a:ext cx="3317335" cy="134400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Assessment Resources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 with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Study Smart Officer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or access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Study Smart Online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on vUWS.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312" y="3567827"/>
            <a:ext cx="3670556" cy="3115899"/>
            <a:chOff x="4231226" y="4298063"/>
            <a:chExt cx="3670556" cy="2627756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31226" y="4298063"/>
              <a:ext cx="3650741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36CE1419-0747-46A0-815D-93E3FFF84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42" y="4631642"/>
              <a:ext cx="3650740" cy="229417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Special Consideration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your academic performance has been affected by extenuating circumstances beyond your control, you may be eligible for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special consideration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or </a:t>
              </a:r>
              <a:r>
                <a:rPr lang="en-AU" altLang="en-US" sz="180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 your teacher for an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assessment extension.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4" y="67601"/>
            <a:ext cx="1738632" cy="7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5E8A49-9C01-4FA4-8222-80B4C6AC7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CA325F-1080-4AD7-B583-6AC1175A4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7EB7C4-CBE7-4E2E-981E-02199EAFFD36}">
  <ds:schemaRefs>
    <ds:schemaRef ds:uri="c3de3ff6-a0c6-4105-9b2f-fc90d3c25a5e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16</cp:revision>
  <dcterms:created xsi:type="dcterms:W3CDTF">2019-07-04T06:14:36Z</dcterms:created>
  <dcterms:modified xsi:type="dcterms:W3CDTF">2024-02-19T22:22:19Z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