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8" autoAdjust="0"/>
    <p:restoredTop sz="94660"/>
  </p:normalViewPr>
  <p:slideViewPr>
    <p:cSldViewPr snapToGrid="0">
      <p:cViewPr varScale="1">
        <p:scale>
          <a:sx n="61" d="100"/>
          <a:sy n="61" d="100"/>
        </p:scale>
        <p:origin x="90" y="4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097E6B74-612D-45CE-8ACA-20BA71E83FC8}" type="datetimeFigureOut">
              <a:rPr lang="en-AU" smtClean="0"/>
              <a:t>12/02/2021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63221F7-8D46-428B-A33C-88484D697CB5}" type="slidenum">
              <a:rPr lang="en-AU" smtClean="0"/>
              <a:t>‹#›</a:t>
            </a:fld>
            <a:endParaRPr lang="en-AU"/>
          </a:p>
        </p:txBody>
      </p:sp>
    </p:spTree>
    <p:extLst>
      <p:ext uri="{BB962C8B-B14F-4D97-AF65-F5344CB8AC3E}">
        <p14:creationId xmlns:p14="http://schemas.microsoft.com/office/powerpoint/2010/main" val="817195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097E6B74-612D-45CE-8ACA-20BA71E83FC8}" type="datetimeFigureOut">
              <a:rPr lang="en-AU" smtClean="0"/>
              <a:t>12/02/2021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63221F7-8D46-428B-A33C-88484D697CB5}" type="slidenum">
              <a:rPr lang="en-AU" smtClean="0"/>
              <a:t>‹#›</a:t>
            </a:fld>
            <a:endParaRPr lang="en-AU"/>
          </a:p>
        </p:txBody>
      </p:sp>
    </p:spTree>
    <p:extLst>
      <p:ext uri="{BB962C8B-B14F-4D97-AF65-F5344CB8AC3E}">
        <p14:creationId xmlns:p14="http://schemas.microsoft.com/office/powerpoint/2010/main" val="3304014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097E6B74-612D-45CE-8ACA-20BA71E83FC8}" type="datetimeFigureOut">
              <a:rPr lang="en-AU" smtClean="0"/>
              <a:t>12/02/2021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63221F7-8D46-428B-A33C-88484D697CB5}" type="slidenum">
              <a:rPr lang="en-AU" smtClean="0"/>
              <a:t>‹#›</a:t>
            </a:fld>
            <a:endParaRPr lang="en-AU"/>
          </a:p>
        </p:txBody>
      </p:sp>
    </p:spTree>
    <p:extLst>
      <p:ext uri="{BB962C8B-B14F-4D97-AF65-F5344CB8AC3E}">
        <p14:creationId xmlns:p14="http://schemas.microsoft.com/office/powerpoint/2010/main" val="23692407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01495-628B-4F5A-A635-28A7F60FB653}"/>
              </a:ext>
            </a:extLst>
          </p:cNvPr>
          <p:cNvSpPr>
            <a:spLocks noGrp="1"/>
          </p:cNvSpPr>
          <p:nvPr>
            <p:ph type="ctrTitle"/>
          </p:nvPr>
        </p:nvSpPr>
        <p:spPr>
          <a:xfrm>
            <a:off x="1524000" y="1122363"/>
            <a:ext cx="9144000" cy="2387600"/>
          </a:xfrm>
        </p:spPr>
        <p:txBody>
          <a:bodyPr anchor="b"/>
          <a:lstStyle>
            <a:lvl1pPr algn="ctr">
              <a:defRPr sz="5998"/>
            </a:lvl1pPr>
          </a:lstStyle>
          <a:p>
            <a:r>
              <a:rPr lang="en-US"/>
              <a:t>Click to edit Master title style</a:t>
            </a:r>
            <a:endParaRPr lang="en-AU"/>
          </a:p>
        </p:txBody>
      </p:sp>
      <p:sp>
        <p:nvSpPr>
          <p:cNvPr id="3" name="Subtitle 2">
            <a:extLst>
              <a:ext uri="{FF2B5EF4-FFF2-40B4-BE49-F238E27FC236}">
                <a16:creationId xmlns:a16="http://schemas.microsoft.com/office/drawing/2014/main" id="{8ED71570-BC28-4ABE-B896-66ABB7CBBE12}"/>
              </a:ext>
            </a:extLst>
          </p:cNvPr>
          <p:cNvSpPr>
            <a:spLocks noGrp="1"/>
          </p:cNvSpPr>
          <p:nvPr>
            <p:ph type="subTitle" idx="1"/>
          </p:nvPr>
        </p:nvSpPr>
        <p:spPr>
          <a:xfrm>
            <a:off x="1524000" y="3602038"/>
            <a:ext cx="9144000" cy="1655762"/>
          </a:xfrm>
        </p:spPr>
        <p:txBody>
          <a:bodyPr/>
          <a:lstStyle>
            <a:lvl1pPr marL="0" indent="0" algn="ctr">
              <a:buNone/>
              <a:defRPr sz="2400"/>
            </a:lvl1pPr>
            <a:lvl2pPr marL="457220" indent="0" algn="ctr">
              <a:buNone/>
              <a:defRPr sz="2000"/>
            </a:lvl2pPr>
            <a:lvl3pPr marL="914440" indent="0" algn="ctr">
              <a:buNone/>
              <a:defRPr sz="1801"/>
            </a:lvl3pPr>
            <a:lvl4pPr marL="1371663" indent="0" algn="ctr">
              <a:buNone/>
              <a:defRPr sz="1600"/>
            </a:lvl4pPr>
            <a:lvl5pPr marL="1828885" indent="0" algn="ctr">
              <a:buNone/>
              <a:defRPr sz="1600"/>
            </a:lvl5pPr>
            <a:lvl6pPr marL="2286103" indent="0" algn="ctr">
              <a:buNone/>
              <a:defRPr sz="1600"/>
            </a:lvl6pPr>
            <a:lvl7pPr marL="2743325" indent="0" algn="ctr">
              <a:buNone/>
              <a:defRPr sz="1600"/>
            </a:lvl7pPr>
            <a:lvl8pPr marL="3200548" indent="0" algn="ctr">
              <a:buNone/>
              <a:defRPr sz="1600"/>
            </a:lvl8pPr>
            <a:lvl9pPr marL="3657768"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01B36D6E-8675-4296-86B3-47D3EF93086C}"/>
              </a:ext>
            </a:extLst>
          </p:cNvPr>
          <p:cNvSpPr>
            <a:spLocks noGrp="1"/>
          </p:cNvSpPr>
          <p:nvPr>
            <p:ph type="dt" sz="half" idx="10"/>
          </p:nvPr>
        </p:nvSpPr>
        <p:spPr/>
        <p:txBody>
          <a:bodyPr/>
          <a:lstStyle/>
          <a:p>
            <a:fld id="{C79C4E96-19F9-4229-9DFD-F0441CB6784C}" type="datetimeFigureOut">
              <a:rPr lang="en-AU" smtClean="0"/>
              <a:t>12/02/2021</a:t>
            </a:fld>
            <a:endParaRPr lang="en-AU"/>
          </a:p>
        </p:txBody>
      </p:sp>
      <p:sp>
        <p:nvSpPr>
          <p:cNvPr id="5" name="Footer Placeholder 4">
            <a:extLst>
              <a:ext uri="{FF2B5EF4-FFF2-40B4-BE49-F238E27FC236}">
                <a16:creationId xmlns:a16="http://schemas.microsoft.com/office/drawing/2014/main" id="{65CC1A1B-7812-4475-9FBB-DAB843731C7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BFF92776-8280-48AC-809B-532276905DEB}"/>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20041355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883D6-8810-4C8D-9B45-80780DA0B316}"/>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693FDBBA-4496-4E88-BB45-98BE3A33D7A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1ADA566-DCFC-446D-821A-1F37A1189F86}"/>
              </a:ext>
            </a:extLst>
          </p:cNvPr>
          <p:cNvSpPr>
            <a:spLocks noGrp="1"/>
          </p:cNvSpPr>
          <p:nvPr>
            <p:ph type="dt" sz="half" idx="10"/>
          </p:nvPr>
        </p:nvSpPr>
        <p:spPr/>
        <p:txBody>
          <a:bodyPr/>
          <a:lstStyle/>
          <a:p>
            <a:fld id="{C79C4E96-19F9-4229-9DFD-F0441CB6784C}" type="datetimeFigureOut">
              <a:rPr lang="en-AU" smtClean="0"/>
              <a:t>12/02/2021</a:t>
            </a:fld>
            <a:endParaRPr lang="en-AU"/>
          </a:p>
        </p:txBody>
      </p:sp>
      <p:sp>
        <p:nvSpPr>
          <p:cNvPr id="5" name="Footer Placeholder 4">
            <a:extLst>
              <a:ext uri="{FF2B5EF4-FFF2-40B4-BE49-F238E27FC236}">
                <a16:creationId xmlns:a16="http://schemas.microsoft.com/office/drawing/2014/main" id="{FA558CF8-4502-4878-AC52-1C75052A4FB7}"/>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3BC9311-70B0-4612-9AE7-79A6D80F1165}"/>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19246055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76004-8FF0-40BD-9EEB-02CF69EEC731}"/>
              </a:ext>
            </a:extLst>
          </p:cNvPr>
          <p:cNvSpPr>
            <a:spLocks noGrp="1"/>
          </p:cNvSpPr>
          <p:nvPr>
            <p:ph type="title"/>
          </p:nvPr>
        </p:nvSpPr>
        <p:spPr>
          <a:xfrm>
            <a:off x="831853" y="1709738"/>
            <a:ext cx="10515600" cy="2852737"/>
          </a:xfrm>
        </p:spPr>
        <p:txBody>
          <a:bodyPr anchor="b"/>
          <a:lstStyle>
            <a:lvl1pPr>
              <a:defRPr sz="5998"/>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F9ED8AC7-ED43-4CAA-9243-FEF728DDDA77}"/>
              </a:ext>
            </a:extLst>
          </p:cNvPr>
          <p:cNvSpPr>
            <a:spLocks noGrp="1"/>
          </p:cNvSpPr>
          <p:nvPr>
            <p:ph type="body" idx="1"/>
          </p:nvPr>
        </p:nvSpPr>
        <p:spPr>
          <a:xfrm>
            <a:off x="831853" y="4589471"/>
            <a:ext cx="10515600" cy="1500187"/>
          </a:xfrm>
        </p:spPr>
        <p:txBody>
          <a:bodyPr/>
          <a:lstStyle>
            <a:lvl1pPr marL="0" indent="0">
              <a:buNone/>
              <a:defRPr sz="2400">
                <a:solidFill>
                  <a:schemeClr val="tx1">
                    <a:tint val="75000"/>
                  </a:schemeClr>
                </a:solidFill>
              </a:defRPr>
            </a:lvl1pPr>
            <a:lvl2pPr marL="457220" indent="0">
              <a:buNone/>
              <a:defRPr sz="2000">
                <a:solidFill>
                  <a:schemeClr val="tx1">
                    <a:tint val="75000"/>
                  </a:schemeClr>
                </a:solidFill>
              </a:defRPr>
            </a:lvl2pPr>
            <a:lvl3pPr marL="914440" indent="0">
              <a:buNone/>
              <a:defRPr sz="1801">
                <a:solidFill>
                  <a:schemeClr val="tx1">
                    <a:tint val="75000"/>
                  </a:schemeClr>
                </a:solidFill>
              </a:defRPr>
            </a:lvl3pPr>
            <a:lvl4pPr marL="1371663" indent="0">
              <a:buNone/>
              <a:defRPr sz="1600">
                <a:solidFill>
                  <a:schemeClr val="tx1">
                    <a:tint val="75000"/>
                  </a:schemeClr>
                </a:solidFill>
              </a:defRPr>
            </a:lvl4pPr>
            <a:lvl5pPr marL="1828885" indent="0">
              <a:buNone/>
              <a:defRPr sz="1600">
                <a:solidFill>
                  <a:schemeClr val="tx1">
                    <a:tint val="75000"/>
                  </a:schemeClr>
                </a:solidFill>
              </a:defRPr>
            </a:lvl5pPr>
            <a:lvl6pPr marL="2286103" indent="0">
              <a:buNone/>
              <a:defRPr sz="1600">
                <a:solidFill>
                  <a:schemeClr val="tx1">
                    <a:tint val="75000"/>
                  </a:schemeClr>
                </a:solidFill>
              </a:defRPr>
            </a:lvl6pPr>
            <a:lvl7pPr marL="2743325" indent="0">
              <a:buNone/>
              <a:defRPr sz="1600">
                <a:solidFill>
                  <a:schemeClr val="tx1">
                    <a:tint val="75000"/>
                  </a:schemeClr>
                </a:solidFill>
              </a:defRPr>
            </a:lvl7pPr>
            <a:lvl8pPr marL="3200548" indent="0">
              <a:buNone/>
              <a:defRPr sz="1600">
                <a:solidFill>
                  <a:schemeClr val="tx1">
                    <a:tint val="75000"/>
                  </a:schemeClr>
                </a:solidFill>
              </a:defRPr>
            </a:lvl8pPr>
            <a:lvl9pPr marL="3657768"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825444C-0BC5-43B4-882C-70435B88E373}"/>
              </a:ext>
            </a:extLst>
          </p:cNvPr>
          <p:cNvSpPr>
            <a:spLocks noGrp="1"/>
          </p:cNvSpPr>
          <p:nvPr>
            <p:ph type="dt" sz="half" idx="10"/>
          </p:nvPr>
        </p:nvSpPr>
        <p:spPr/>
        <p:txBody>
          <a:bodyPr/>
          <a:lstStyle/>
          <a:p>
            <a:fld id="{C79C4E96-19F9-4229-9DFD-F0441CB6784C}" type="datetimeFigureOut">
              <a:rPr lang="en-AU" smtClean="0"/>
              <a:t>12/02/2021</a:t>
            </a:fld>
            <a:endParaRPr lang="en-AU"/>
          </a:p>
        </p:txBody>
      </p:sp>
      <p:sp>
        <p:nvSpPr>
          <p:cNvPr id="5" name="Footer Placeholder 4">
            <a:extLst>
              <a:ext uri="{FF2B5EF4-FFF2-40B4-BE49-F238E27FC236}">
                <a16:creationId xmlns:a16="http://schemas.microsoft.com/office/drawing/2014/main" id="{8D1CD8D4-9D79-4385-B8E3-65FC025179C9}"/>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6242A399-E46B-4C50-BF96-C99F742137A2}"/>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9461314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39845-A843-4082-8607-1D637B4916FC}"/>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583DA928-F35D-4E9D-9197-441B899DEC3A}"/>
              </a:ext>
            </a:extLst>
          </p:cNvPr>
          <p:cNvSpPr>
            <a:spLocks noGrp="1"/>
          </p:cNvSpPr>
          <p:nvPr>
            <p:ph sz="half" idx="1"/>
          </p:nvPr>
        </p:nvSpPr>
        <p:spPr>
          <a:xfrm>
            <a:off x="838201"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DA8690F0-2B31-4D6A-A1E3-C308A2C88B0F}"/>
              </a:ext>
            </a:extLst>
          </p:cNvPr>
          <p:cNvSpPr>
            <a:spLocks noGrp="1"/>
          </p:cNvSpPr>
          <p:nvPr>
            <p:ph sz="half" idx="2"/>
          </p:nvPr>
        </p:nvSpPr>
        <p:spPr>
          <a:xfrm>
            <a:off x="6172201"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8EFB255D-CF13-443D-A0EF-6CACF2D6BCA2}"/>
              </a:ext>
            </a:extLst>
          </p:cNvPr>
          <p:cNvSpPr>
            <a:spLocks noGrp="1"/>
          </p:cNvSpPr>
          <p:nvPr>
            <p:ph type="dt" sz="half" idx="10"/>
          </p:nvPr>
        </p:nvSpPr>
        <p:spPr/>
        <p:txBody>
          <a:bodyPr/>
          <a:lstStyle/>
          <a:p>
            <a:fld id="{C79C4E96-19F9-4229-9DFD-F0441CB6784C}" type="datetimeFigureOut">
              <a:rPr lang="en-AU" smtClean="0"/>
              <a:t>12/02/2021</a:t>
            </a:fld>
            <a:endParaRPr lang="en-AU"/>
          </a:p>
        </p:txBody>
      </p:sp>
      <p:sp>
        <p:nvSpPr>
          <p:cNvPr id="6" name="Footer Placeholder 5">
            <a:extLst>
              <a:ext uri="{FF2B5EF4-FFF2-40B4-BE49-F238E27FC236}">
                <a16:creationId xmlns:a16="http://schemas.microsoft.com/office/drawing/2014/main" id="{03899F51-AF3B-4FBC-B267-5D59E6C72B04}"/>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6596EAC3-E9CD-43D1-B4EF-A4961B00C998}"/>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25206032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2CF01-0EE3-4086-8AC8-9FA0CCD2AD13}"/>
              </a:ext>
            </a:extLst>
          </p:cNvPr>
          <p:cNvSpPr>
            <a:spLocks noGrp="1"/>
          </p:cNvSpPr>
          <p:nvPr>
            <p:ph type="title"/>
          </p:nvPr>
        </p:nvSpPr>
        <p:spPr>
          <a:xfrm>
            <a:off x="839789" y="365129"/>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A222CB70-DD68-431E-A2E0-E613D6049BD9}"/>
              </a:ext>
            </a:extLst>
          </p:cNvPr>
          <p:cNvSpPr>
            <a:spLocks noGrp="1"/>
          </p:cNvSpPr>
          <p:nvPr>
            <p:ph type="body" idx="1"/>
          </p:nvPr>
        </p:nvSpPr>
        <p:spPr>
          <a:xfrm>
            <a:off x="839802" y="1681164"/>
            <a:ext cx="5157787" cy="823912"/>
          </a:xfrm>
        </p:spPr>
        <p:txBody>
          <a:bodyPr anchor="b"/>
          <a:lstStyle>
            <a:lvl1pPr marL="0" indent="0">
              <a:buNone/>
              <a:defRPr sz="2400" b="1"/>
            </a:lvl1pPr>
            <a:lvl2pPr marL="457220" indent="0">
              <a:buNone/>
              <a:defRPr sz="2000" b="1"/>
            </a:lvl2pPr>
            <a:lvl3pPr marL="914440" indent="0">
              <a:buNone/>
              <a:defRPr sz="1801" b="1"/>
            </a:lvl3pPr>
            <a:lvl4pPr marL="1371663" indent="0">
              <a:buNone/>
              <a:defRPr sz="1600" b="1"/>
            </a:lvl4pPr>
            <a:lvl5pPr marL="1828885" indent="0">
              <a:buNone/>
              <a:defRPr sz="1600" b="1"/>
            </a:lvl5pPr>
            <a:lvl6pPr marL="2286103" indent="0">
              <a:buNone/>
              <a:defRPr sz="1600" b="1"/>
            </a:lvl6pPr>
            <a:lvl7pPr marL="2743325" indent="0">
              <a:buNone/>
              <a:defRPr sz="1600" b="1"/>
            </a:lvl7pPr>
            <a:lvl8pPr marL="3200548" indent="0">
              <a:buNone/>
              <a:defRPr sz="1600" b="1"/>
            </a:lvl8pPr>
            <a:lvl9pPr marL="3657768"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DB58D3F-08BE-469C-A04D-22174CFE708D}"/>
              </a:ext>
            </a:extLst>
          </p:cNvPr>
          <p:cNvSpPr>
            <a:spLocks noGrp="1"/>
          </p:cNvSpPr>
          <p:nvPr>
            <p:ph sz="half" idx="2"/>
          </p:nvPr>
        </p:nvSpPr>
        <p:spPr>
          <a:xfrm>
            <a:off x="839802" y="2505076"/>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82611CEF-AE26-4BB3-B28F-A149BA857A23}"/>
              </a:ext>
            </a:extLst>
          </p:cNvPr>
          <p:cNvSpPr>
            <a:spLocks noGrp="1"/>
          </p:cNvSpPr>
          <p:nvPr>
            <p:ph type="body" sz="quarter" idx="3"/>
          </p:nvPr>
        </p:nvSpPr>
        <p:spPr>
          <a:xfrm>
            <a:off x="6172203" y="1681164"/>
            <a:ext cx="5183188" cy="823912"/>
          </a:xfrm>
        </p:spPr>
        <p:txBody>
          <a:bodyPr anchor="b"/>
          <a:lstStyle>
            <a:lvl1pPr marL="0" indent="0">
              <a:buNone/>
              <a:defRPr sz="2400" b="1"/>
            </a:lvl1pPr>
            <a:lvl2pPr marL="457220" indent="0">
              <a:buNone/>
              <a:defRPr sz="2000" b="1"/>
            </a:lvl2pPr>
            <a:lvl3pPr marL="914440" indent="0">
              <a:buNone/>
              <a:defRPr sz="1801" b="1"/>
            </a:lvl3pPr>
            <a:lvl4pPr marL="1371663" indent="0">
              <a:buNone/>
              <a:defRPr sz="1600" b="1"/>
            </a:lvl4pPr>
            <a:lvl5pPr marL="1828885" indent="0">
              <a:buNone/>
              <a:defRPr sz="1600" b="1"/>
            </a:lvl5pPr>
            <a:lvl6pPr marL="2286103" indent="0">
              <a:buNone/>
              <a:defRPr sz="1600" b="1"/>
            </a:lvl6pPr>
            <a:lvl7pPr marL="2743325" indent="0">
              <a:buNone/>
              <a:defRPr sz="1600" b="1"/>
            </a:lvl7pPr>
            <a:lvl8pPr marL="3200548" indent="0">
              <a:buNone/>
              <a:defRPr sz="1600" b="1"/>
            </a:lvl8pPr>
            <a:lvl9pPr marL="3657768"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FC3570D-565C-4B52-8C68-62469E68C251}"/>
              </a:ext>
            </a:extLst>
          </p:cNvPr>
          <p:cNvSpPr>
            <a:spLocks noGrp="1"/>
          </p:cNvSpPr>
          <p:nvPr>
            <p:ph sz="quarter" idx="4"/>
          </p:nvPr>
        </p:nvSpPr>
        <p:spPr>
          <a:xfrm>
            <a:off x="6172203" y="2505076"/>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2C2E4B8C-3112-4A03-ACED-DBD612FF2A92}"/>
              </a:ext>
            </a:extLst>
          </p:cNvPr>
          <p:cNvSpPr>
            <a:spLocks noGrp="1"/>
          </p:cNvSpPr>
          <p:nvPr>
            <p:ph type="dt" sz="half" idx="10"/>
          </p:nvPr>
        </p:nvSpPr>
        <p:spPr/>
        <p:txBody>
          <a:bodyPr/>
          <a:lstStyle/>
          <a:p>
            <a:fld id="{C79C4E96-19F9-4229-9DFD-F0441CB6784C}" type="datetimeFigureOut">
              <a:rPr lang="en-AU" smtClean="0"/>
              <a:t>12/02/2021</a:t>
            </a:fld>
            <a:endParaRPr lang="en-AU"/>
          </a:p>
        </p:txBody>
      </p:sp>
      <p:sp>
        <p:nvSpPr>
          <p:cNvPr id="8" name="Footer Placeholder 7">
            <a:extLst>
              <a:ext uri="{FF2B5EF4-FFF2-40B4-BE49-F238E27FC236}">
                <a16:creationId xmlns:a16="http://schemas.microsoft.com/office/drawing/2014/main" id="{9AA50D98-1AFA-42A9-8F67-5E9095F779A0}"/>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EB80F3B1-9141-4B6A-B6A4-142EF3D65DF1}"/>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34893013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3AE6F-6DC0-4B38-8D07-82EBEE1EB4B0}"/>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B8B23760-E647-404C-B089-CC7A69BA9396}"/>
              </a:ext>
            </a:extLst>
          </p:cNvPr>
          <p:cNvSpPr>
            <a:spLocks noGrp="1"/>
          </p:cNvSpPr>
          <p:nvPr>
            <p:ph type="dt" sz="half" idx="10"/>
          </p:nvPr>
        </p:nvSpPr>
        <p:spPr/>
        <p:txBody>
          <a:bodyPr/>
          <a:lstStyle/>
          <a:p>
            <a:fld id="{C79C4E96-19F9-4229-9DFD-F0441CB6784C}" type="datetimeFigureOut">
              <a:rPr lang="en-AU" smtClean="0"/>
              <a:t>12/02/2021</a:t>
            </a:fld>
            <a:endParaRPr lang="en-AU"/>
          </a:p>
        </p:txBody>
      </p:sp>
      <p:sp>
        <p:nvSpPr>
          <p:cNvPr id="4" name="Footer Placeholder 3">
            <a:extLst>
              <a:ext uri="{FF2B5EF4-FFF2-40B4-BE49-F238E27FC236}">
                <a16:creationId xmlns:a16="http://schemas.microsoft.com/office/drawing/2014/main" id="{281600DE-D7AB-4BBC-A8FB-E5193E35947E}"/>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79CA10B8-FBBD-4031-930A-48C0122BDAEE}"/>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14828162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452DDCA-F05B-434C-AA05-7FAF7F92511E}"/>
              </a:ext>
            </a:extLst>
          </p:cNvPr>
          <p:cNvSpPr>
            <a:spLocks noGrp="1"/>
          </p:cNvSpPr>
          <p:nvPr>
            <p:ph type="dt" sz="half" idx="10"/>
          </p:nvPr>
        </p:nvSpPr>
        <p:spPr/>
        <p:txBody>
          <a:bodyPr/>
          <a:lstStyle/>
          <a:p>
            <a:fld id="{C79C4E96-19F9-4229-9DFD-F0441CB6784C}" type="datetimeFigureOut">
              <a:rPr lang="en-AU" smtClean="0"/>
              <a:t>12/02/2021</a:t>
            </a:fld>
            <a:endParaRPr lang="en-AU"/>
          </a:p>
        </p:txBody>
      </p:sp>
      <p:sp>
        <p:nvSpPr>
          <p:cNvPr id="3" name="Footer Placeholder 2">
            <a:extLst>
              <a:ext uri="{FF2B5EF4-FFF2-40B4-BE49-F238E27FC236}">
                <a16:creationId xmlns:a16="http://schemas.microsoft.com/office/drawing/2014/main" id="{88717FB4-2B11-4985-9CAA-E82EDFD7A6BB}"/>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D27A7C16-19D2-42FA-A7A7-8CF6AB1F6C90}"/>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37467745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8DFBF-52E1-4B6F-B8CC-7FBFD9205F77}"/>
              </a:ext>
            </a:extLst>
          </p:cNvPr>
          <p:cNvSpPr>
            <a:spLocks noGrp="1"/>
          </p:cNvSpPr>
          <p:nvPr>
            <p:ph type="title"/>
          </p:nvPr>
        </p:nvSpPr>
        <p:spPr>
          <a:xfrm>
            <a:off x="839791" y="457200"/>
            <a:ext cx="3932236"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005852BE-0FE0-493B-AC65-1134E6FA9228}"/>
              </a:ext>
            </a:extLst>
          </p:cNvPr>
          <p:cNvSpPr>
            <a:spLocks noGrp="1"/>
          </p:cNvSpPr>
          <p:nvPr>
            <p:ph idx="1"/>
          </p:nvPr>
        </p:nvSpPr>
        <p:spPr>
          <a:xfrm>
            <a:off x="5183201" y="987430"/>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67B011C1-28AE-4ED3-8A05-DA3C789B8BD3}"/>
              </a:ext>
            </a:extLst>
          </p:cNvPr>
          <p:cNvSpPr>
            <a:spLocks noGrp="1"/>
          </p:cNvSpPr>
          <p:nvPr>
            <p:ph type="body" sz="half" idx="2"/>
          </p:nvPr>
        </p:nvSpPr>
        <p:spPr>
          <a:xfrm>
            <a:off x="839791" y="2057400"/>
            <a:ext cx="3932236" cy="3811588"/>
          </a:xfrm>
        </p:spPr>
        <p:txBody>
          <a:bodyPr/>
          <a:lstStyle>
            <a:lvl1pPr marL="0" indent="0">
              <a:buNone/>
              <a:defRPr sz="1600"/>
            </a:lvl1pPr>
            <a:lvl2pPr marL="457220" indent="0">
              <a:buNone/>
              <a:defRPr sz="1401"/>
            </a:lvl2pPr>
            <a:lvl3pPr marL="914440" indent="0">
              <a:buNone/>
              <a:defRPr sz="1200"/>
            </a:lvl3pPr>
            <a:lvl4pPr marL="1371663" indent="0">
              <a:buNone/>
              <a:defRPr sz="1001"/>
            </a:lvl4pPr>
            <a:lvl5pPr marL="1828885" indent="0">
              <a:buNone/>
              <a:defRPr sz="1001"/>
            </a:lvl5pPr>
            <a:lvl6pPr marL="2286103" indent="0">
              <a:buNone/>
              <a:defRPr sz="1001"/>
            </a:lvl6pPr>
            <a:lvl7pPr marL="2743325" indent="0">
              <a:buNone/>
              <a:defRPr sz="1001"/>
            </a:lvl7pPr>
            <a:lvl8pPr marL="3200548" indent="0">
              <a:buNone/>
              <a:defRPr sz="1001"/>
            </a:lvl8pPr>
            <a:lvl9pPr marL="3657768" indent="0">
              <a:buNone/>
              <a:defRPr sz="1001"/>
            </a:lvl9pPr>
          </a:lstStyle>
          <a:p>
            <a:pPr lvl="0"/>
            <a:r>
              <a:rPr lang="en-US"/>
              <a:t>Edit Master text styles</a:t>
            </a:r>
          </a:p>
        </p:txBody>
      </p:sp>
      <p:sp>
        <p:nvSpPr>
          <p:cNvPr id="5" name="Date Placeholder 4">
            <a:extLst>
              <a:ext uri="{FF2B5EF4-FFF2-40B4-BE49-F238E27FC236}">
                <a16:creationId xmlns:a16="http://schemas.microsoft.com/office/drawing/2014/main" id="{D8CA8CAC-6F0C-4672-B10A-F58736BE54B0}"/>
              </a:ext>
            </a:extLst>
          </p:cNvPr>
          <p:cNvSpPr>
            <a:spLocks noGrp="1"/>
          </p:cNvSpPr>
          <p:nvPr>
            <p:ph type="dt" sz="half" idx="10"/>
          </p:nvPr>
        </p:nvSpPr>
        <p:spPr/>
        <p:txBody>
          <a:bodyPr/>
          <a:lstStyle/>
          <a:p>
            <a:fld id="{C79C4E96-19F9-4229-9DFD-F0441CB6784C}" type="datetimeFigureOut">
              <a:rPr lang="en-AU" smtClean="0"/>
              <a:t>12/02/2021</a:t>
            </a:fld>
            <a:endParaRPr lang="en-AU"/>
          </a:p>
        </p:txBody>
      </p:sp>
      <p:sp>
        <p:nvSpPr>
          <p:cNvPr id="6" name="Footer Placeholder 5">
            <a:extLst>
              <a:ext uri="{FF2B5EF4-FFF2-40B4-BE49-F238E27FC236}">
                <a16:creationId xmlns:a16="http://schemas.microsoft.com/office/drawing/2014/main" id="{D08AC818-FD2E-478F-8E36-15222E1602D8}"/>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27F0B8C9-9247-4129-BC75-0AAB9D8AE28E}"/>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877967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097E6B74-612D-45CE-8ACA-20BA71E83FC8}" type="datetimeFigureOut">
              <a:rPr lang="en-AU" smtClean="0"/>
              <a:t>12/02/2021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63221F7-8D46-428B-A33C-88484D697CB5}" type="slidenum">
              <a:rPr lang="en-AU" smtClean="0"/>
              <a:t>‹#›</a:t>
            </a:fld>
            <a:endParaRPr lang="en-AU"/>
          </a:p>
        </p:txBody>
      </p:sp>
    </p:spTree>
    <p:extLst>
      <p:ext uri="{BB962C8B-B14F-4D97-AF65-F5344CB8AC3E}">
        <p14:creationId xmlns:p14="http://schemas.microsoft.com/office/powerpoint/2010/main" val="9072425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FC684-7F4A-458E-ADB0-C404A9CAF841}"/>
              </a:ext>
            </a:extLst>
          </p:cNvPr>
          <p:cNvSpPr>
            <a:spLocks noGrp="1"/>
          </p:cNvSpPr>
          <p:nvPr>
            <p:ph type="title"/>
          </p:nvPr>
        </p:nvSpPr>
        <p:spPr>
          <a:xfrm>
            <a:off x="839791" y="457200"/>
            <a:ext cx="3932236"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677427D3-0A8B-4470-85FB-4F97E0FB69FA}"/>
              </a:ext>
            </a:extLst>
          </p:cNvPr>
          <p:cNvSpPr>
            <a:spLocks noGrp="1"/>
          </p:cNvSpPr>
          <p:nvPr>
            <p:ph type="pic" idx="1"/>
          </p:nvPr>
        </p:nvSpPr>
        <p:spPr>
          <a:xfrm>
            <a:off x="5183201" y="987430"/>
            <a:ext cx="6172201" cy="4873625"/>
          </a:xfrm>
        </p:spPr>
        <p:txBody>
          <a:bodyPr/>
          <a:lstStyle>
            <a:lvl1pPr marL="0" indent="0">
              <a:buNone/>
              <a:defRPr sz="3200"/>
            </a:lvl1pPr>
            <a:lvl2pPr marL="457220" indent="0">
              <a:buNone/>
              <a:defRPr sz="2800"/>
            </a:lvl2pPr>
            <a:lvl3pPr marL="914440" indent="0">
              <a:buNone/>
              <a:defRPr sz="2400"/>
            </a:lvl3pPr>
            <a:lvl4pPr marL="1371663" indent="0">
              <a:buNone/>
              <a:defRPr sz="2000"/>
            </a:lvl4pPr>
            <a:lvl5pPr marL="1828885" indent="0">
              <a:buNone/>
              <a:defRPr sz="2000"/>
            </a:lvl5pPr>
            <a:lvl6pPr marL="2286103" indent="0">
              <a:buNone/>
              <a:defRPr sz="2000"/>
            </a:lvl6pPr>
            <a:lvl7pPr marL="2743325" indent="0">
              <a:buNone/>
              <a:defRPr sz="2000"/>
            </a:lvl7pPr>
            <a:lvl8pPr marL="3200548" indent="0">
              <a:buNone/>
              <a:defRPr sz="2000"/>
            </a:lvl8pPr>
            <a:lvl9pPr marL="3657768" indent="0">
              <a:buNone/>
              <a:defRPr sz="2000"/>
            </a:lvl9pPr>
          </a:lstStyle>
          <a:p>
            <a:endParaRPr lang="en-AU"/>
          </a:p>
        </p:txBody>
      </p:sp>
      <p:sp>
        <p:nvSpPr>
          <p:cNvPr id="4" name="Text Placeholder 3">
            <a:extLst>
              <a:ext uri="{FF2B5EF4-FFF2-40B4-BE49-F238E27FC236}">
                <a16:creationId xmlns:a16="http://schemas.microsoft.com/office/drawing/2014/main" id="{EB0A3C3E-0553-4910-9EEC-5F787E4EF6D9}"/>
              </a:ext>
            </a:extLst>
          </p:cNvPr>
          <p:cNvSpPr>
            <a:spLocks noGrp="1"/>
          </p:cNvSpPr>
          <p:nvPr>
            <p:ph type="body" sz="half" idx="2"/>
          </p:nvPr>
        </p:nvSpPr>
        <p:spPr>
          <a:xfrm>
            <a:off x="839791" y="2057400"/>
            <a:ext cx="3932236" cy="3811588"/>
          </a:xfrm>
        </p:spPr>
        <p:txBody>
          <a:bodyPr/>
          <a:lstStyle>
            <a:lvl1pPr marL="0" indent="0">
              <a:buNone/>
              <a:defRPr sz="1600"/>
            </a:lvl1pPr>
            <a:lvl2pPr marL="457220" indent="0">
              <a:buNone/>
              <a:defRPr sz="1401"/>
            </a:lvl2pPr>
            <a:lvl3pPr marL="914440" indent="0">
              <a:buNone/>
              <a:defRPr sz="1200"/>
            </a:lvl3pPr>
            <a:lvl4pPr marL="1371663" indent="0">
              <a:buNone/>
              <a:defRPr sz="1001"/>
            </a:lvl4pPr>
            <a:lvl5pPr marL="1828885" indent="0">
              <a:buNone/>
              <a:defRPr sz="1001"/>
            </a:lvl5pPr>
            <a:lvl6pPr marL="2286103" indent="0">
              <a:buNone/>
              <a:defRPr sz="1001"/>
            </a:lvl6pPr>
            <a:lvl7pPr marL="2743325" indent="0">
              <a:buNone/>
              <a:defRPr sz="1001"/>
            </a:lvl7pPr>
            <a:lvl8pPr marL="3200548" indent="0">
              <a:buNone/>
              <a:defRPr sz="1001"/>
            </a:lvl8pPr>
            <a:lvl9pPr marL="3657768" indent="0">
              <a:buNone/>
              <a:defRPr sz="1001"/>
            </a:lvl9pPr>
          </a:lstStyle>
          <a:p>
            <a:pPr lvl="0"/>
            <a:r>
              <a:rPr lang="en-US"/>
              <a:t>Edit Master text styles</a:t>
            </a:r>
          </a:p>
        </p:txBody>
      </p:sp>
      <p:sp>
        <p:nvSpPr>
          <p:cNvPr id="5" name="Date Placeholder 4">
            <a:extLst>
              <a:ext uri="{FF2B5EF4-FFF2-40B4-BE49-F238E27FC236}">
                <a16:creationId xmlns:a16="http://schemas.microsoft.com/office/drawing/2014/main" id="{0282D68B-EC0F-4C8C-B209-F03582729109}"/>
              </a:ext>
            </a:extLst>
          </p:cNvPr>
          <p:cNvSpPr>
            <a:spLocks noGrp="1"/>
          </p:cNvSpPr>
          <p:nvPr>
            <p:ph type="dt" sz="half" idx="10"/>
          </p:nvPr>
        </p:nvSpPr>
        <p:spPr/>
        <p:txBody>
          <a:bodyPr/>
          <a:lstStyle/>
          <a:p>
            <a:fld id="{C79C4E96-19F9-4229-9DFD-F0441CB6784C}" type="datetimeFigureOut">
              <a:rPr lang="en-AU" smtClean="0"/>
              <a:t>12/02/2021</a:t>
            </a:fld>
            <a:endParaRPr lang="en-AU"/>
          </a:p>
        </p:txBody>
      </p:sp>
      <p:sp>
        <p:nvSpPr>
          <p:cNvPr id="6" name="Footer Placeholder 5">
            <a:extLst>
              <a:ext uri="{FF2B5EF4-FFF2-40B4-BE49-F238E27FC236}">
                <a16:creationId xmlns:a16="http://schemas.microsoft.com/office/drawing/2014/main" id="{80DBDB64-8FAF-42B9-878C-18D046817EB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A1DF46CA-C4E2-444C-ADF4-A9CC4E414CB5}"/>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11808091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C16A4-28BC-420F-8DC3-C6728950784D}"/>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EB07A1E6-7644-4D90-AA77-91BC5A8D903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DA032F5-A0A5-4B8A-8542-6519012D5688}"/>
              </a:ext>
            </a:extLst>
          </p:cNvPr>
          <p:cNvSpPr>
            <a:spLocks noGrp="1"/>
          </p:cNvSpPr>
          <p:nvPr>
            <p:ph type="dt" sz="half" idx="10"/>
          </p:nvPr>
        </p:nvSpPr>
        <p:spPr/>
        <p:txBody>
          <a:bodyPr/>
          <a:lstStyle/>
          <a:p>
            <a:fld id="{C79C4E96-19F9-4229-9DFD-F0441CB6784C}" type="datetimeFigureOut">
              <a:rPr lang="en-AU" smtClean="0"/>
              <a:t>12/02/2021</a:t>
            </a:fld>
            <a:endParaRPr lang="en-AU"/>
          </a:p>
        </p:txBody>
      </p:sp>
      <p:sp>
        <p:nvSpPr>
          <p:cNvPr id="5" name="Footer Placeholder 4">
            <a:extLst>
              <a:ext uri="{FF2B5EF4-FFF2-40B4-BE49-F238E27FC236}">
                <a16:creationId xmlns:a16="http://schemas.microsoft.com/office/drawing/2014/main" id="{92DC66B2-7DA2-45C3-BA01-5E624FBA436C}"/>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319F380A-4B41-4A9F-ABEB-2F70250E2526}"/>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3248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36D2868-8A55-4A41-BBFE-E20CD97F064A}"/>
              </a:ext>
            </a:extLst>
          </p:cNvPr>
          <p:cNvSpPr>
            <a:spLocks noGrp="1"/>
          </p:cNvSpPr>
          <p:nvPr>
            <p:ph type="title" orient="vert"/>
          </p:nvPr>
        </p:nvSpPr>
        <p:spPr>
          <a:xfrm>
            <a:off x="8724899"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85984A0A-5C8C-46FA-9559-4139B44D37A1}"/>
              </a:ext>
            </a:extLst>
          </p:cNvPr>
          <p:cNvSpPr>
            <a:spLocks noGrp="1"/>
          </p:cNvSpPr>
          <p:nvPr>
            <p:ph type="body" orient="vert" idx="1"/>
          </p:nvPr>
        </p:nvSpPr>
        <p:spPr>
          <a:xfrm>
            <a:off x="838199"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45024BDE-BD2F-47B5-BE59-5A90EA69EEE9}"/>
              </a:ext>
            </a:extLst>
          </p:cNvPr>
          <p:cNvSpPr>
            <a:spLocks noGrp="1"/>
          </p:cNvSpPr>
          <p:nvPr>
            <p:ph type="dt" sz="half" idx="10"/>
          </p:nvPr>
        </p:nvSpPr>
        <p:spPr/>
        <p:txBody>
          <a:bodyPr/>
          <a:lstStyle/>
          <a:p>
            <a:fld id="{C79C4E96-19F9-4229-9DFD-F0441CB6784C}" type="datetimeFigureOut">
              <a:rPr lang="en-AU" smtClean="0"/>
              <a:t>12/02/2021</a:t>
            </a:fld>
            <a:endParaRPr lang="en-AU"/>
          </a:p>
        </p:txBody>
      </p:sp>
      <p:sp>
        <p:nvSpPr>
          <p:cNvPr id="5" name="Footer Placeholder 4">
            <a:extLst>
              <a:ext uri="{FF2B5EF4-FFF2-40B4-BE49-F238E27FC236}">
                <a16:creationId xmlns:a16="http://schemas.microsoft.com/office/drawing/2014/main" id="{CD0F7065-99C0-4826-AB21-2B0F293068CC}"/>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2D3FB700-840E-4CD3-9CEA-415B4CFA6825}"/>
              </a:ext>
            </a:extLst>
          </p:cNvPr>
          <p:cNvSpPr>
            <a:spLocks noGrp="1"/>
          </p:cNvSpPr>
          <p:nvPr>
            <p:ph type="sldNum" sz="quarter" idx="12"/>
          </p:nvPr>
        </p:nvSpPr>
        <p:spPr/>
        <p:txBody>
          <a:bodyPr/>
          <a:lstStyle/>
          <a:p>
            <a:fld id="{15FC0B31-BB84-4983-98D3-49E4494130CE}" type="slidenum">
              <a:rPr lang="en-AU" smtClean="0"/>
              <a:t>‹#›</a:t>
            </a:fld>
            <a:endParaRPr lang="en-AU"/>
          </a:p>
        </p:txBody>
      </p:sp>
    </p:spTree>
    <p:extLst>
      <p:ext uri="{BB962C8B-B14F-4D97-AF65-F5344CB8AC3E}">
        <p14:creationId xmlns:p14="http://schemas.microsoft.com/office/powerpoint/2010/main" val="3781533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97E6B74-612D-45CE-8ACA-20BA71E83FC8}" type="datetimeFigureOut">
              <a:rPr lang="en-AU" smtClean="0"/>
              <a:t>12/02/2021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63221F7-8D46-428B-A33C-88484D697CB5}" type="slidenum">
              <a:rPr lang="en-AU" smtClean="0"/>
              <a:t>‹#›</a:t>
            </a:fld>
            <a:endParaRPr lang="en-AU"/>
          </a:p>
        </p:txBody>
      </p:sp>
    </p:spTree>
    <p:extLst>
      <p:ext uri="{BB962C8B-B14F-4D97-AF65-F5344CB8AC3E}">
        <p14:creationId xmlns:p14="http://schemas.microsoft.com/office/powerpoint/2010/main" val="197232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097E6B74-612D-45CE-8ACA-20BA71E83FC8}" type="datetimeFigureOut">
              <a:rPr lang="en-AU" smtClean="0"/>
              <a:t>12/02/2021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63221F7-8D46-428B-A33C-88484D697CB5}" type="slidenum">
              <a:rPr lang="en-AU" smtClean="0"/>
              <a:t>‹#›</a:t>
            </a:fld>
            <a:endParaRPr lang="en-AU"/>
          </a:p>
        </p:txBody>
      </p:sp>
    </p:spTree>
    <p:extLst>
      <p:ext uri="{BB962C8B-B14F-4D97-AF65-F5344CB8AC3E}">
        <p14:creationId xmlns:p14="http://schemas.microsoft.com/office/powerpoint/2010/main" val="2118405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097E6B74-612D-45CE-8ACA-20BA71E83FC8}" type="datetimeFigureOut">
              <a:rPr lang="en-AU" smtClean="0"/>
              <a:t>12/02/2021</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363221F7-8D46-428B-A33C-88484D697CB5}" type="slidenum">
              <a:rPr lang="en-AU" smtClean="0"/>
              <a:t>‹#›</a:t>
            </a:fld>
            <a:endParaRPr lang="en-AU"/>
          </a:p>
        </p:txBody>
      </p:sp>
    </p:spTree>
    <p:extLst>
      <p:ext uri="{BB962C8B-B14F-4D97-AF65-F5344CB8AC3E}">
        <p14:creationId xmlns:p14="http://schemas.microsoft.com/office/powerpoint/2010/main" val="3978014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097E6B74-612D-45CE-8ACA-20BA71E83FC8}" type="datetimeFigureOut">
              <a:rPr lang="en-AU" smtClean="0"/>
              <a:t>12/02/2021</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363221F7-8D46-428B-A33C-88484D697CB5}" type="slidenum">
              <a:rPr lang="en-AU" smtClean="0"/>
              <a:t>‹#›</a:t>
            </a:fld>
            <a:endParaRPr lang="en-AU"/>
          </a:p>
        </p:txBody>
      </p:sp>
    </p:spTree>
    <p:extLst>
      <p:ext uri="{BB962C8B-B14F-4D97-AF65-F5344CB8AC3E}">
        <p14:creationId xmlns:p14="http://schemas.microsoft.com/office/powerpoint/2010/main" val="3138551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7E6B74-612D-45CE-8ACA-20BA71E83FC8}" type="datetimeFigureOut">
              <a:rPr lang="en-AU" smtClean="0"/>
              <a:t>12/02/2021</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363221F7-8D46-428B-A33C-88484D697CB5}" type="slidenum">
              <a:rPr lang="en-AU" smtClean="0"/>
              <a:t>‹#›</a:t>
            </a:fld>
            <a:endParaRPr lang="en-AU"/>
          </a:p>
        </p:txBody>
      </p:sp>
    </p:spTree>
    <p:extLst>
      <p:ext uri="{BB962C8B-B14F-4D97-AF65-F5344CB8AC3E}">
        <p14:creationId xmlns:p14="http://schemas.microsoft.com/office/powerpoint/2010/main" val="885228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97E6B74-612D-45CE-8ACA-20BA71E83FC8}" type="datetimeFigureOut">
              <a:rPr lang="en-AU" smtClean="0"/>
              <a:t>12/02/2021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63221F7-8D46-428B-A33C-88484D697CB5}" type="slidenum">
              <a:rPr lang="en-AU" smtClean="0"/>
              <a:t>‹#›</a:t>
            </a:fld>
            <a:endParaRPr lang="en-AU"/>
          </a:p>
        </p:txBody>
      </p:sp>
    </p:spTree>
    <p:extLst>
      <p:ext uri="{BB962C8B-B14F-4D97-AF65-F5344CB8AC3E}">
        <p14:creationId xmlns:p14="http://schemas.microsoft.com/office/powerpoint/2010/main" val="3520892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97E6B74-612D-45CE-8ACA-20BA71E83FC8}" type="datetimeFigureOut">
              <a:rPr lang="en-AU" smtClean="0"/>
              <a:t>12/02/2021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63221F7-8D46-428B-A33C-88484D697CB5}" type="slidenum">
              <a:rPr lang="en-AU" smtClean="0"/>
              <a:t>‹#›</a:t>
            </a:fld>
            <a:endParaRPr lang="en-AU"/>
          </a:p>
        </p:txBody>
      </p:sp>
    </p:spTree>
    <p:extLst>
      <p:ext uri="{BB962C8B-B14F-4D97-AF65-F5344CB8AC3E}">
        <p14:creationId xmlns:p14="http://schemas.microsoft.com/office/powerpoint/2010/main" val="3492660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7E6B74-612D-45CE-8ACA-20BA71E83FC8}" type="datetimeFigureOut">
              <a:rPr lang="en-AU" smtClean="0"/>
              <a:t>12/02/2021</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3221F7-8D46-428B-A33C-88484D697CB5}" type="slidenum">
              <a:rPr lang="en-AU" smtClean="0"/>
              <a:t>‹#›</a:t>
            </a:fld>
            <a:endParaRPr lang="en-AU"/>
          </a:p>
        </p:txBody>
      </p:sp>
    </p:spTree>
    <p:extLst>
      <p:ext uri="{BB962C8B-B14F-4D97-AF65-F5344CB8AC3E}">
        <p14:creationId xmlns:p14="http://schemas.microsoft.com/office/powerpoint/2010/main" val="38253402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CAEFBDE-D91C-441C-868E-09CE4DA62718}"/>
              </a:ext>
            </a:extLst>
          </p:cNvPr>
          <p:cNvSpPr>
            <a:spLocks noGrp="1"/>
          </p:cNvSpPr>
          <p:nvPr>
            <p:ph type="title"/>
          </p:nvPr>
        </p:nvSpPr>
        <p:spPr>
          <a:xfrm>
            <a:off x="838205" y="365129"/>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EF399259-7DE5-4601-BCB0-AA576C62F7D0}"/>
              </a:ext>
            </a:extLst>
          </p:cNvPr>
          <p:cNvSpPr>
            <a:spLocks noGrp="1"/>
          </p:cNvSpPr>
          <p:nvPr>
            <p:ph type="body" idx="1"/>
          </p:nvPr>
        </p:nvSpPr>
        <p:spPr>
          <a:xfrm>
            <a:off x="838205"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8D906F11-A951-4E76-A042-7D0D5F33F043}"/>
              </a:ext>
            </a:extLst>
          </p:cNvPr>
          <p:cNvSpPr>
            <a:spLocks noGrp="1"/>
          </p:cNvSpPr>
          <p:nvPr>
            <p:ph type="dt" sz="half" idx="2"/>
          </p:nvPr>
        </p:nvSpPr>
        <p:spPr>
          <a:xfrm>
            <a:off x="838201" y="6356358"/>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9C4E96-19F9-4229-9DFD-F0441CB6784C}" type="datetimeFigureOut">
              <a:rPr lang="en-AU" smtClean="0"/>
              <a:t>12/02/2021</a:t>
            </a:fld>
            <a:endParaRPr lang="en-AU"/>
          </a:p>
        </p:txBody>
      </p:sp>
      <p:sp>
        <p:nvSpPr>
          <p:cNvPr id="5" name="Footer Placeholder 4">
            <a:extLst>
              <a:ext uri="{FF2B5EF4-FFF2-40B4-BE49-F238E27FC236}">
                <a16:creationId xmlns:a16="http://schemas.microsoft.com/office/drawing/2014/main" id="{83BC075C-02BF-4A84-AF7D-844C3C3BE0FE}"/>
              </a:ext>
            </a:extLst>
          </p:cNvPr>
          <p:cNvSpPr>
            <a:spLocks noGrp="1"/>
          </p:cNvSpPr>
          <p:nvPr>
            <p:ph type="ftr" sz="quarter" idx="3"/>
          </p:nvPr>
        </p:nvSpPr>
        <p:spPr>
          <a:xfrm>
            <a:off x="4038605" y="6356358"/>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0D0A1C3D-1FCB-4032-923A-ADB0C8BC0744}"/>
              </a:ext>
            </a:extLst>
          </p:cNvPr>
          <p:cNvSpPr>
            <a:spLocks noGrp="1"/>
          </p:cNvSpPr>
          <p:nvPr>
            <p:ph type="sldNum" sz="quarter" idx="4"/>
          </p:nvPr>
        </p:nvSpPr>
        <p:spPr>
          <a:xfrm>
            <a:off x="8610601" y="6356358"/>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FC0B31-BB84-4983-98D3-49E4494130CE}" type="slidenum">
              <a:rPr lang="en-AU" smtClean="0"/>
              <a:t>‹#›</a:t>
            </a:fld>
            <a:endParaRPr lang="en-AU"/>
          </a:p>
        </p:txBody>
      </p:sp>
    </p:spTree>
    <p:extLst>
      <p:ext uri="{BB962C8B-B14F-4D97-AF65-F5344CB8AC3E}">
        <p14:creationId xmlns:p14="http://schemas.microsoft.com/office/powerpoint/2010/main" val="19405388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4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13" indent="-228613" algn="l" defTabSz="914440" rtl="0" eaLnBrk="1" latinLnBrk="0" hangingPunct="1">
        <a:lnSpc>
          <a:spcPct val="90000"/>
        </a:lnSpc>
        <a:spcBef>
          <a:spcPts val="1001"/>
        </a:spcBef>
        <a:buFont typeface="Arial" panose="020B0604020202020204" pitchFamily="34" charset="0"/>
        <a:buChar char="•"/>
        <a:defRPr sz="2800" kern="1200">
          <a:solidFill>
            <a:schemeClr val="tx1"/>
          </a:solidFill>
          <a:latin typeface="+mn-lt"/>
          <a:ea typeface="+mn-ea"/>
          <a:cs typeface="+mn-cs"/>
        </a:defRPr>
      </a:lvl1pPr>
      <a:lvl2pPr marL="685834" indent="-228613" algn="l" defTabSz="91444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53" indent="-228613" algn="l" defTabSz="91444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74" indent="-228613" algn="l" defTabSz="914440"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4pPr>
      <a:lvl5pPr marL="2057494" indent="-228613" algn="l" defTabSz="914440"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5pPr>
      <a:lvl6pPr marL="2514716" indent="-228613" algn="l" defTabSz="914440"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938" indent="-228613" algn="l" defTabSz="914440"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156" indent="-228613" algn="l" defTabSz="914440"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377" indent="-228613" algn="l" defTabSz="914440"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en-US"/>
      </a:defPPr>
      <a:lvl1pPr marL="0" algn="l" defTabSz="914440" rtl="0" eaLnBrk="1" latinLnBrk="0" hangingPunct="1">
        <a:defRPr sz="1801" kern="1200">
          <a:solidFill>
            <a:schemeClr val="tx1"/>
          </a:solidFill>
          <a:latin typeface="+mn-lt"/>
          <a:ea typeface="+mn-ea"/>
          <a:cs typeface="+mn-cs"/>
        </a:defRPr>
      </a:lvl1pPr>
      <a:lvl2pPr marL="457220" algn="l" defTabSz="914440" rtl="0" eaLnBrk="1" latinLnBrk="0" hangingPunct="1">
        <a:defRPr sz="1801" kern="1200">
          <a:solidFill>
            <a:schemeClr val="tx1"/>
          </a:solidFill>
          <a:latin typeface="+mn-lt"/>
          <a:ea typeface="+mn-ea"/>
          <a:cs typeface="+mn-cs"/>
        </a:defRPr>
      </a:lvl2pPr>
      <a:lvl3pPr marL="914440" algn="l" defTabSz="914440" rtl="0" eaLnBrk="1" latinLnBrk="0" hangingPunct="1">
        <a:defRPr sz="1801" kern="1200">
          <a:solidFill>
            <a:schemeClr val="tx1"/>
          </a:solidFill>
          <a:latin typeface="+mn-lt"/>
          <a:ea typeface="+mn-ea"/>
          <a:cs typeface="+mn-cs"/>
        </a:defRPr>
      </a:lvl3pPr>
      <a:lvl4pPr marL="1371663" algn="l" defTabSz="914440" rtl="0" eaLnBrk="1" latinLnBrk="0" hangingPunct="1">
        <a:defRPr sz="1801" kern="1200">
          <a:solidFill>
            <a:schemeClr val="tx1"/>
          </a:solidFill>
          <a:latin typeface="+mn-lt"/>
          <a:ea typeface="+mn-ea"/>
          <a:cs typeface="+mn-cs"/>
        </a:defRPr>
      </a:lvl4pPr>
      <a:lvl5pPr marL="1828885" algn="l" defTabSz="914440" rtl="0" eaLnBrk="1" latinLnBrk="0" hangingPunct="1">
        <a:defRPr sz="1801" kern="1200">
          <a:solidFill>
            <a:schemeClr val="tx1"/>
          </a:solidFill>
          <a:latin typeface="+mn-lt"/>
          <a:ea typeface="+mn-ea"/>
          <a:cs typeface="+mn-cs"/>
        </a:defRPr>
      </a:lvl5pPr>
      <a:lvl6pPr marL="2286103" algn="l" defTabSz="914440" rtl="0" eaLnBrk="1" latinLnBrk="0" hangingPunct="1">
        <a:defRPr sz="1801" kern="1200">
          <a:solidFill>
            <a:schemeClr val="tx1"/>
          </a:solidFill>
          <a:latin typeface="+mn-lt"/>
          <a:ea typeface="+mn-ea"/>
          <a:cs typeface="+mn-cs"/>
        </a:defRPr>
      </a:lvl6pPr>
      <a:lvl7pPr marL="2743325" algn="l" defTabSz="914440" rtl="0" eaLnBrk="1" latinLnBrk="0" hangingPunct="1">
        <a:defRPr sz="1801" kern="1200">
          <a:solidFill>
            <a:schemeClr val="tx1"/>
          </a:solidFill>
          <a:latin typeface="+mn-lt"/>
          <a:ea typeface="+mn-ea"/>
          <a:cs typeface="+mn-cs"/>
        </a:defRPr>
      </a:lvl7pPr>
      <a:lvl8pPr marL="3200548" algn="l" defTabSz="914440" rtl="0" eaLnBrk="1" latinLnBrk="0" hangingPunct="1">
        <a:defRPr sz="1801" kern="1200">
          <a:solidFill>
            <a:schemeClr val="tx1"/>
          </a:solidFill>
          <a:latin typeface="+mn-lt"/>
          <a:ea typeface="+mn-ea"/>
          <a:cs typeface="+mn-cs"/>
        </a:defRPr>
      </a:lvl8pPr>
      <a:lvl9pPr marL="3657768" algn="l" defTabSz="914440" rtl="0" eaLnBrk="1" latinLnBrk="0" hangingPunct="1">
        <a:defRPr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png"/><Relationship Id="rId7" Type="http://schemas.openxmlformats.org/officeDocument/2006/relationships/hyperlink" Target="https://www.westernsydney.edu.au/currentstudents/current_students/services_and_facilities/special_consideration2" TargetMode="External"/><Relationship Id="rId12"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18.xml"/><Relationship Id="rId6" Type="http://schemas.openxmlformats.org/officeDocument/2006/relationships/hyperlink" Target="https://www.westernsydney.edu.au/currentstudents/current_students/services_and_facilities/counselling_services" TargetMode="External"/><Relationship Id="rId11" Type="http://schemas.openxmlformats.org/officeDocument/2006/relationships/hyperlink" Target="https://www.westernsydney.edu.au/studysmart/home/study_smart_online" TargetMode="External"/><Relationship Id="rId5" Type="http://schemas.openxmlformats.org/officeDocument/2006/relationships/hyperlink" Target="https://www.westernsydney.edu.au/currentstudents/current_students/services_and_facilities/disability_service" TargetMode="External"/><Relationship Id="rId10" Type="http://schemas.openxmlformats.org/officeDocument/2006/relationships/hyperlink" Target="https://westernsydney.edu.au/studysmart/home/self-help_resources/downloads" TargetMode="External"/><Relationship Id="rId4" Type="http://schemas.openxmlformats.org/officeDocument/2006/relationships/hyperlink" Target="https://www.westernsydney.edu.au/currentstudents/current_students/services_and_facilities/student_welfare_services2" TargetMode="External"/><Relationship Id="rId9" Type="http://schemas.openxmlformats.org/officeDocument/2006/relationships/hyperlink" Target="https://westernsydney.edu.au/studysmart/home/study_smart_zone"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8.xml"/><Relationship Id="rId6" Type="http://schemas.openxmlformats.org/officeDocument/2006/relationships/hyperlink" Target="https://mysr.westernsydney.edu.au/connect/webconnect" TargetMode="External"/><Relationship Id="rId5" Type="http://schemas.openxmlformats.org/officeDocument/2006/relationships/hyperlink" Target="https://www.westernsydney.edu.au/currentstudents/current_students/enrolment/adding,_dropping_and_changing_units" TargetMode="External"/><Relationship Id="rId4" Type="http://schemas.openxmlformats.org/officeDocument/2006/relationships/hyperlink" Target="https://www.westernsydney.edu.au/currentstudents/current_students/dates/census_dates" TargetMode="External"/><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90033"/>
        </a:solidFill>
        <a:effectLst/>
      </p:bgPr>
    </p:bg>
    <p:spTree>
      <p:nvGrpSpPr>
        <p:cNvPr id="1" name=""/>
        <p:cNvGrpSpPr/>
        <p:nvPr/>
      </p:nvGrpSpPr>
      <p:grpSpPr>
        <a:xfrm>
          <a:off x="0" y="0"/>
          <a:ext cx="0" cy="0"/>
          <a:chOff x="0" y="0"/>
          <a:chExt cx="0" cy="0"/>
        </a:xfrm>
      </p:grpSpPr>
      <p:sp>
        <p:nvSpPr>
          <p:cNvPr id="26" name="Text Box 36">
            <a:extLst>
              <a:ext uri="{FF2B5EF4-FFF2-40B4-BE49-F238E27FC236}">
                <a16:creationId xmlns:a16="http://schemas.microsoft.com/office/drawing/2014/main" id="{329EB367-4159-464D-8F2E-B53D713E344B}"/>
              </a:ext>
            </a:extLst>
          </p:cNvPr>
          <p:cNvSpPr txBox="1">
            <a:spLocks noChangeArrowheads="1"/>
          </p:cNvSpPr>
          <p:nvPr/>
        </p:nvSpPr>
        <p:spPr bwMode="auto">
          <a:xfrm>
            <a:off x="587448" y="320056"/>
            <a:ext cx="9267051" cy="62077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61" rtl="0" eaLnBrk="0" fontAlgn="base" latinLnBrk="0" hangingPunct="0">
              <a:lnSpc>
                <a:spcPct val="100000"/>
              </a:lnSpc>
              <a:spcBef>
                <a:spcPct val="0"/>
              </a:spcBef>
              <a:spcAft>
                <a:spcPct val="0"/>
              </a:spcAft>
              <a:buClrTx/>
              <a:buSzTx/>
              <a:buFontTx/>
              <a:buNone/>
              <a:tabLst/>
              <a:defRPr/>
            </a:pPr>
            <a:r>
              <a:rPr kumimoji="0" lang="en-AU" alt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rPr>
              <a:t>FREE SUPPORT AVAILABLE </a:t>
            </a:r>
          </a:p>
        </p:txBody>
      </p:sp>
      <p:pic>
        <p:nvPicPr>
          <p:cNvPr id="1061" name="Picture 37" descr="STARS TIPS LOGO">
            <a:extLst>
              <a:ext uri="{FF2B5EF4-FFF2-40B4-BE49-F238E27FC236}">
                <a16:creationId xmlns:a16="http://schemas.microsoft.com/office/drawing/2014/main" id="{23AF004B-DFF6-4FC1-B533-EA112B018DB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410668" y="235421"/>
            <a:ext cx="1827401" cy="75453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62" name="Picture 38" descr="WSU_Shield_White">
            <a:extLst>
              <a:ext uri="{FF2B5EF4-FFF2-40B4-BE49-F238E27FC236}">
                <a16:creationId xmlns:a16="http://schemas.microsoft.com/office/drawing/2014/main" id="{3F83F3A8-AEBE-4388-9F6A-73D40DDD221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407079" y="69297"/>
            <a:ext cx="696914" cy="87153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19" name="Rectangle 18"/>
          <p:cNvSpPr/>
          <p:nvPr/>
        </p:nvSpPr>
        <p:spPr>
          <a:xfrm>
            <a:off x="2" y="2003222"/>
            <a:ext cx="12192000" cy="4487715"/>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801"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Text Box 11"/>
          <p:cNvSpPr txBox="1">
            <a:spLocks noChangeArrowheads="1"/>
          </p:cNvSpPr>
          <p:nvPr/>
        </p:nvSpPr>
        <p:spPr bwMode="auto">
          <a:xfrm>
            <a:off x="215900" y="1183788"/>
            <a:ext cx="7589427" cy="5194676"/>
          </a:xfrm>
          <a:prstGeom prst="rect">
            <a:avLst/>
          </a:prstGeom>
          <a:solidFill>
            <a:srgbClr val="FFFFFF"/>
          </a:solidFill>
          <a:ln w="28575" algn="ctr">
            <a:solidFill>
              <a:srgbClr val="990033"/>
            </a:solidFill>
            <a:miter lim="800000"/>
            <a:headEnd/>
            <a:tailEnd/>
          </a:ln>
          <a:effectLst/>
          <a:extLst/>
        </p:spPr>
        <p:txBody>
          <a:bodyPr vert="horz" wrap="square" lIns="36576" tIns="36576" rIns="36576" bIns="36576" numCol="1" anchor="t" anchorCtr="0" compatLnSpc="1">
            <a:prstTxWarp prst="textNoShape">
              <a:avLst/>
            </a:prstTxWarp>
          </a:bodyPr>
          <a:lstStyle/>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28" name="Text Box 14"/>
          <p:cNvSpPr txBox="1">
            <a:spLocks noChangeArrowheads="1"/>
          </p:cNvSpPr>
          <p:nvPr/>
        </p:nvSpPr>
        <p:spPr bwMode="auto">
          <a:xfrm>
            <a:off x="7982322" y="4313795"/>
            <a:ext cx="4008217" cy="2064672"/>
          </a:xfrm>
          <a:prstGeom prst="rect">
            <a:avLst/>
          </a:prstGeom>
          <a:solidFill>
            <a:srgbClr val="FFFFFF"/>
          </a:solidFill>
          <a:ln w="28575" algn="ctr">
            <a:solidFill>
              <a:srgbClr val="990033"/>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6" name="Text Box 6"/>
          <p:cNvSpPr txBox="1">
            <a:spLocks noChangeArrowheads="1"/>
          </p:cNvSpPr>
          <p:nvPr/>
        </p:nvSpPr>
        <p:spPr bwMode="auto">
          <a:xfrm>
            <a:off x="274227" y="2471521"/>
            <a:ext cx="7508606" cy="3694536"/>
          </a:xfrm>
          <a:prstGeom prst="rect">
            <a:avLst/>
          </a:prstGeom>
          <a:noFill/>
          <a:ln w="25400" algn="ctr">
            <a:noFill/>
            <a:miter lim="800000"/>
            <a:headEnd/>
            <a:tailEnd/>
          </a:ln>
          <a:effectLst/>
          <a:extLst/>
        </p:spPr>
        <p:txBody>
          <a:bodyPr vert="horz" wrap="square" lIns="36576" tIns="36576" rIns="36576" bIns="36576" numCol="1" anchor="t" anchorCtr="0" compatLnSpc="1">
            <a:prstTxWarp prst="textNoShape">
              <a:avLst/>
            </a:prstTxWarp>
          </a:bodyPr>
          <a:lstStyle/>
          <a:p>
            <a:pPr marL="0" marR="0" lvl="0" indent="0" algn="l" defTabSz="914461" rtl="0" eaLnBrk="0" fontAlgn="base" latinLnBrk="0" hangingPunct="0">
              <a:lnSpc>
                <a:spcPct val="100000"/>
              </a:lnSpc>
              <a:spcBef>
                <a:spcPct val="0"/>
              </a:spcBef>
              <a:spcAft>
                <a:spcPts val="601"/>
              </a:spcAft>
              <a:buClrTx/>
              <a:buSzTx/>
              <a:buFontTx/>
              <a:buNone/>
              <a:tabLst/>
              <a:defRPr/>
            </a:pPr>
            <a:endParaRPr kumimoji="0" lang="en-AU" altLang="en-US" sz="11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285767" marR="0" lvl="0" indent="-285767" algn="l" defTabSz="914461" rtl="0" eaLnBrk="0" fontAlgn="base" latinLnBrk="0" hangingPunct="0">
              <a:lnSpc>
                <a:spcPct val="100000"/>
              </a:lnSpc>
              <a:spcBef>
                <a:spcPct val="0"/>
              </a:spcBef>
              <a:spcAft>
                <a:spcPts val="601"/>
              </a:spcAft>
              <a:buClrTx/>
              <a:buSzTx/>
              <a:buFont typeface="Arial" panose="020B0604020202020204" pitchFamily="34" charset="0"/>
              <a:buChar char="•"/>
              <a:tabLst/>
              <a:defRPr/>
            </a:pP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Access </a:t>
            </a:r>
            <a:r>
              <a:rPr kumimoji="0" lang="en-AU" altLang="en-US" sz="1801" b="0" i="0" u="sng"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4"/>
              </a:rPr>
              <a:t>Student Welfare Service</a:t>
            </a: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for assistance with academic issues, financial difficulties, Centrelink help</a:t>
            </a:r>
            <a:r>
              <a:rPr kumimoji="0" lang="en-AU" altLang="en-US" sz="1801" b="0"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 textbook vouchers, </a:t>
            </a: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international student study load matters and other welfare concerns.</a:t>
            </a:r>
            <a:endParaRPr kumimoji="0" lang="en-AU" altLang="en-US" sz="1801"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285767" marR="0" lvl="0" indent="-285767" algn="l" defTabSz="914461" rtl="0" eaLnBrk="0" fontAlgn="base" latinLnBrk="0" hangingPunct="0">
              <a:lnSpc>
                <a:spcPct val="100000"/>
              </a:lnSpc>
              <a:spcBef>
                <a:spcPct val="0"/>
              </a:spcBef>
              <a:spcAft>
                <a:spcPts val="601"/>
              </a:spcAft>
              <a:buClrTx/>
              <a:buSzTx/>
              <a:buFont typeface="Arial" panose="020B0604020202020204" pitchFamily="34" charset="0"/>
              <a:buChar char="•"/>
              <a:tabLst/>
              <a:defRPr/>
            </a:pPr>
            <a:endParaRPr kumimoji="0" lang="en-AU" altLang="en-US" sz="7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285767" marR="0" lvl="0" indent="-285767" algn="l" defTabSz="914461" rtl="0" eaLnBrk="0" fontAlgn="base" latinLnBrk="0" hangingPunct="0">
              <a:lnSpc>
                <a:spcPct val="100000"/>
              </a:lnSpc>
              <a:spcBef>
                <a:spcPct val="0"/>
              </a:spcBef>
              <a:spcAft>
                <a:spcPts val="601"/>
              </a:spcAft>
              <a:buClrTx/>
              <a:buSzTx/>
              <a:buFont typeface="Arial" panose="020B0604020202020204" pitchFamily="34" charset="0"/>
              <a:buChar char="•"/>
              <a:tabLst/>
              <a:defRPr/>
            </a:pP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Speak to a </a:t>
            </a:r>
            <a:r>
              <a:rPr kumimoji="0" lang="en-AU" altLang="en-US" sz="1801" b="0" i="0" u="sng"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5"/>
              </a:rPr>
              <a:t>Disability Advisor</a:t>
            </a: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r>
              <a:rPr kumimoji="0" lang="en-AU" altLang="en-US" sz="1801" b="0"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about</a:t>
            </a:r>
            <a:r>
              <a:rPr kumimoji="0" lang="en-AU" altLang="en-US" sz="1801" b="0" i="0" u="none" strike="noStrike" kern="1200" cap="none" spc="0" normalizeH="0" noProof="0" dirty="0" smtClean="0">
                <a:ln>
                  <a:noFill/>
                </a:ln>
                <a:solidFill>
                  <a:prstClr val="black"/>
                </a:solidFill>
                <a:effectLst/>
                <a:uLnTx/>
                <a:uFillTx/>
                <a:latin typeface="Arial" panose="020B0604020202020204" pitchFamily="34" charset="0"/>
                <a:cs typeface="Arial" panose="020B0604020202020204" pitchFamily="34" charset="0"/>
              </a:rPr>
              <a:t> support</a:t>
            </a:r>
            <a:r>
              <a:rPr kumimoji="0" lang="en-AU" altLang="en-US" sz="1801" b="0"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 </a:t>
            </a: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with a disability, chronic health condition or temporary injury.</a:t>
            </a:r>
          </a:p>
          <a:p>
            <a:pPr marL="285767" marR="0" lvl="0" indent="-285767" algn="l" defTabSz="914461" rtl="0" eaLnBrk="0" fontAlgn="base" latinLnBrk="0" hangingPunct="0">
              <a:lnSpc>
                <a:spcPct val="100000"/>
              </a:lnSpc>
              <a:spcBef>
                <a:spcPct val="0"/>
              </a:spcBef>
              <a:spcAft>
                <a:spcPts val="601"/>
              </a:spcAft>
              <a:buClrTx/>
              <a:buSzTx/>
              <a:buFont typeface="Arial" panose="020B0604020202020204" pitchFamily="34" charset="0"/>
              <a:buChar char="•"/>
              <a:tabLst/>
              <a:defRPr/>
            </a:pPr>
            <a:endParaRPr kumimoji="0" lang="en-AU" altLang="en-US" sz="6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285767" marR="0" lvl="0" indent="-285767" algn="l" defTabSz="914461" rtl="0" eaLnBrk="0" fontAlgn="base" latinLnBrk="0" hangingPunct="0">
              <a:lnSpc>
                <a:spcPct val="100000"/>
              </a:lnSpc>
              <a:spcBef>
                <a:spcPct val="0"/>
              </a:spcBef>
              <a:spcAft>
                <a:spcPts val="601"/>
              </a:spcAft>
              <a:buClrTx/>
              <a:buSzTx/>
              <a:buFont typeface="Arial" panose="020B0604020202020204" pitchFamily="34" charset="0"/>
              <a:buChar char="•"/>
              <a:tabLst/>
              <a:defRPr/>
            </a:pP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Reach out to </a:t>
            </a:r>
            <a:r>
              <a:rPr kumimoji="0" lang="en-AU" altLang="en-US" sz="1801" b="0"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the </a:t>
            </a:r>
            <a:r>
              <a:rPr kumimoji="0" lang="en-AU" altLang="en-US" sz="1801" b="0" i="0" u="sng"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6"/>
              </a:rPr>
              <a:t>Counselling Service</a:t>
            </a: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if you’re experiencing </a:t>
            </a:r>
            <a:r>
              <a:rPr kumimoji="0" lang="en-AU" altLang="en-US" sz="1801" b="0"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any </a:t>
            </a: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personal, emotional, social or relationship issues, or finding it hard to adjust to </a:t>
            </a:r>
            <a:r>
              <a:rPr kumimoji="0" lang="en-AU" altLang="en-US" sz="1801" b="0" i="0" u="none" strike="noStrike" kern="1200" cap="none" spc="0" normalizeH="0" baseline="0" noProof="0" dirty="0" err="1">
                <a:ln>
                  <a:noFill/>
                </a:ln>
                <a:solidFill>
                  <a:prstClr val="black"/>
                </a:solidFill>
                <a:effectLst/>
                <a:uLnTx/>
                <a:uFillTx/>
                <a:latin typeface="Arial" panose="020B0604020202020204" pitchFamily="34" charset="0"/>
                <a:cs typeface="Arial" panose="020B0604020202020204" pitchFamily="34" charset="0"/>
              </a:rPr>
              <a:t>Uni</a:t>
            </a: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life.</a:t>
            </a:r>
          </a:p>
          <a:p>
            <a:pPr marL="285767" marR="0" lvl="0" indent="-285767" algn="l" defTabSz="914461" rtl="0" eaLnBrk="0" fontAlgn="base" latinLnBrk="0" hangingPunct="0">
              <a:lnSpc>
                <a:spcPct val="100000"/>
              </a:lnSpc>
              <a:spcBef>
                <a:spcPct val="0"/>
              </a:spcBef>
              <a:spcAft>
                <a:spcPts val="601"/>
              </a:spcAft>
              <a:buClrTx/>
              <a:buSzTx/>
              <a:buFont typeface="Arial" panose="020B0604020202020204" pitchFamily="34" charset="0"/>
              <a:buChar char="•"/>
              <a:tabLst/>
              <a:defRPr/>
            </a:pPr>
            <a:endParaRPr kumimoji="0" lang="en-AU" altLang="en-US" sz="7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285767" marR="0" lvl="0" indent="-285767" algn="l" defTabSz="914461" rtl="0" eaLnBrk="0" fontAlgn="base" latinLnBrk="0" hangingPunct="0">
              <a:lnSpc>
                <a:spcPct val="100000"/>
              </a:lnSpc>
              <a:spcBef>
                <a:spcPct val="0"/>
              </a:spcBef>
              <a:spcAft>
                <a:spcPts val="601"/>
              </a:spcAft>
              <a:buClrTx/>
              <a:buSzTx/>
              <a:buFont typeface="Arial" panose="020B0604020202020204" pitchFamily="34" charset="0"/>
              <a:buChar char="•"/>
              <a:tabLst/>
              <a:defRPr/>
            </a:pP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If you encounter extenuating circumstances</a:t>
            </a:r>
            <a:r>
              <a:rPr kumimoji="0" lang="en-AU" altLang="en-US" sz="1801"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beyond your control, you may be eligible for </a:t>
            </a:r>
            <a:r>
              <a:rPr kumimoji="0" lang="en-AU" altLang="en-US" sz="1801" b="0" i="0" u="sng"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7"/>
              </a:rPr>
              <a:t>special consideration </a:t>
            </a:r>
            <a:r>
              <a:rPr kumimoji="0" lang="en-AU" altLang="en-US" sz="1801" b="0" i="0" u="sng"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hlinkClick r:id="rId7"/>
              </a:rPr>
              <a:t>or an </a:t>
            </a:r>
            <a:r>
              <a:rPr kumimoji="0" lang="en-AU" altLang="en-US" sz="1801" b="0" i="0" u="sng"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7"/>
              </a:rPr>
              <a:t>assessment extension</a:t>
            </a:r>
            <a:r>
              <a:rPr kumimoji="0" lang="en-AU" altLang="en-US" sz="1801" b="0" i="0" u="sng"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t>
            </a: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7"/>
              </a:rPr>
              <a:t> </a:t>
            </a:r>
            <a:endParaRPr kumimoji="0" lang="en-US"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285767" marR="0" lvl="0" indent="-285767" algn="l" defTabSz="914461" rtl="0" eaLnBrk="0" fontAlgn="base" latinLnBrk="0" hangingPunct="0">
              <a:lnSpc>
                <a:spcPct val="100000"/>
              </a:lnSpc>
              <a:spcBef>
                <a:spcPct val="0"/>
              </a:spcBef>
              <a:spcAft>
                <a:spcPts val="601"/>
              </a:spcAft>
              <a:buClrTx/>
              <a:buSzTx/>
              <a:buFont typeface="Arial" panose="020B0604020202020204" pitchFamily="34" charset="0"/>
              <a:buChar char="•"/>
              <a:tabLst/>
              <a:defRPr/>
            </a:pPr>
            <a:endPar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285767" marR="0" lvl="0" indent="-285767" algn="l" defTabSz="914461" rtl="0" eaLnBrk="0" fontAlgn="base" latinLnBrk="0" hangingPunct="0">
              <a:lnSpc>
                <a:spcPct val="100000"/>
              </a:lnSpc>
              <a:spcBef>
                <a:spcPct val="0"/>
              </a:spcBef>
              <a:spcAft>
                <a:spcPts val="601"/>
              </a:spcAft>
              <a:buClrTx/>
              <a:buSzTx/>
              <a:buFont typeface="Arial" panose="020B0604020202020204" pitchFamily="34" charset="0"/>
              <a:buChar char="•"/>
              <a:tabLst/>
              <a:defRPr/>
            </a:pPr>
            <a:endPar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285767" marR="0" lvl="0" indent="-285767" algn="l" defTabSz="914461" rtl="0" eaLnBrk="0" fontAlgn="base" latinLnBrk="0" hangingPunct="0">
              <a:lnSpc>
                <a:spcPct val="100000"/>
              </a:lnSpc>
              <a:spcBef>
                <a:spcPct val="0"/>
              </a:spcBef>
              <a:spcAft>
                <a:spcPts val="601"/>
              </a:spcAft>
              <a:buClrTx/>
              <a:buSzTx/>
              <a:buFont typeface="Arial" panose="020B0604020202020204" pitchFamily="34" charset="0"/>
              <a:buChar char="•"/>
              <a:tabLst/>
              <a:defRPr/>
            </a:pPr>
            <a:endPar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285767" marR="0" lvl="0" indent="-285767" algn="l" defTabSz="914461" rtl="0" eaLnBrk="0" fontAlgn="base" latinLnBrk="0" hangingPunct="0">
              <a:lnSpc>
                <a:spcPct val="100000"/>
              </a:lnSpc>
              <a:spcBef>
                <a:spcPct val="0"/>
              </a:spcBef>
              <a:spcAft>
                <a:spcPts val="601"/>
              </a:spcAft>
              <a:buClrTx/>
              <a:buSzTx/>
              <a:buFont typeface="Arial" panose="020B0604020202020204" pitchFamily="34" charset="0"/>
              <a:buChar char="•"/>
              <a:tabLst/>
              <a:defRPr/>
            </a:pPr>
            <a:endParaRPr kumimoji="0" lang="en-US"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472717" y="1223101"/>
            <a:ext cx="1311918" cy="1311918"/>
          </a:xfrm>
          <a:prstGeom prst="rect">
            <a:avLst/>
          </a:prstGeom>
        </p:spPr>
      </p:pic>
      <p:sp>
        <p:nvSpPr>
          <p:cNvPr id="14" name="TextBox 13"/>
          <p:cNvSpPr txBox="1"/>
          <p:nvPr/>
        </p:nvSpPr>
        <p:spPr>
          <a:xfrm>
            <a:off x="2870967" y="2329960"/>
            <a:ext cx="2666233"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24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Student Services</a:t>
            </a:r>
          </a:p>
        </p:txBody>
      </p:sp>
      <p:sp>
        <p:nvSpPr>
          <p:cNvPr id="16" name="Rectangle 15"/>
          <p:cNvSpPr/>
          <p:nvPr/>
        </p:nvSpPr>
        <p:spPr>
          <a:xfrm>
            <a:off x="8028479" y="4580495"/>
            <a:ext cx="3940371" cy="1585562"/>
          </a:xfrm>
          <a:prstGeom prst="rect">
            <a:avLst/>
          </a:prstGeom>
          <a:ln w="28575">
            <a:noFill/>
          </a:ln>
          <a:effectLst/>
        </p:spPr>
        <p:txBody>
          <a:bodyPr wrap="square">
            <a:spAutoFit/>
          </a:bodyPr>
          <a:lstStyle/>
          <a:p>
            <a:pPr marL="0" marR="0" lvl="0" indent="0" algn="ctr" defTabSz="914461" rtl="0" eaLnBrk="0" fontAlgn="base" latinLnBrk="0" hangingPunct="0">
              <a:lnSpc>
                <a:spcPct val="100000"/>
              </a:lnSpc>
              <a:spcBef>
                <a:spcPct val="0"/>
              </a:spcBef>
              <a:spcAft>
                <a:spcPts val="601"/>
              </a:spcAft>
              <a:buClrTx/>
              <a:buSzTx/>
              <a:buFontTx/>
              <a:buNone/>
              <a:tabLst/>
              <a:defRPr/>
            </a:pPr>
            <a:r>
              <a:rPr kumimoji="0" lang="en-AU" altLang="en-US" sz="2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More Information</a:t>
            </a:r>
          </a:p>
          <a:p>
            <a:pPr marL="0" marR="0" lvl="0" indent="0" algn="ctr" defTabSz="914461" rtl="0" eaLnBrk="0" fontAlgn="base" latinLnBrk="0" hangingPunct="0">
              <a:lnSpc>
                <a:spcPct val="100000"/>
              </a:lnSpc>
              <a:spcBef>
                <a:spcPct val="0"/>
              </a:spcBef>
              <a:spcAft>
                <a:spcPts val="601"/>
              </a:spcAft>
              <a:buClrTx/>
              <a:buSzTx/>
              <a:buFontTx/>
              <a:buNone/>
              <a:tabLst/>
              <a:defRPr/>
            </a:pP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Call Student </a:t>
            </a:r>
            <a:r>
              <a:rPr kumimoji="0" lang="en-AU" altLang="en-US" sz="1801" b="0"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Infoline on </a:t>
            </a:r>
            <a:r>
              <a:rPr kumimoji="0" lang="en-AU" altLang="en-US" sz="1801"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1300 668 370 </a:t>
            </a: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for more info, referrals to other services or to book a counselling, disability or welfare appointment.</a:t>
            </a:r>
            <a:endParaRPr kumimoji="0" lang="en-US"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38" name="Text Box 36">
            <a:extLst>
              <a:ext uri="{FF2B5EF4-FFF2-40B4-BE49-F238E27FC236}">
                <a16:creationId xmlns:a16="http://schemas.microsoft.com/office/drawing/2014/main" id="{329EB367-4159-464D-8F2E-B53D713E344B}"/>
              </a:ext>
            </a:extLst>
          </p:cNvPr>
          <p:cNvSpPr txBox="1">
            <a:spLocks noChangeArrowheads="1"/>
          </p:cNvSpPr>
          <p:nvPr/>
        </p:nvSpPr>
        <p:spPr bwMode="auto">
          <a:xfrm>
            <a:off x="-21777" y="6528487"/>
            <a:ext cx="12192000" cy="41475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AU" altLang="en-US" sz="1600" b="0"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rPr>
              <a:t>Need help? Call Student Infoline on </a:t>
            </a:r>
            <a:r>
              <a:rPr kumimoji="0" lang="en-AU" altLang="en-US" sz="1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rPr>
              <a:t>1300 668 370</a:t>
            </a:r>
            <a:endParaRPr kumimoji="0" lang="en-AU" altLang="en-US" sz="1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endParaRPr>
          </a:p>
        </p:txBody>
      </p:sp>
      <p:grpSp>
        <p:nvGrpSpPr>
          <p:cNvPr id="18" name="Group 17"/>
          <p:cNvGrpSpPr/>
          <p:nvPr/>
        </p:nvGrpSpPr>
        <p:grpSpPr>
          <a:xfrm>
            <a:off x="7982322" y="1183786"/>
            <a:ext cx="3999490" cy="2890074"/>
            <a:chOff x="3943801" y="7516022"/>
            <a:chExt cx="2782073" cy="2221044"/>
          </a:xfrm>
        </p:grpSpPr>
        <p:sp>
          <p:nvSpPr>
            <p:cNvPr id="20" name="Text Box 11"/>
            <p:cNvSpPr txBox="1">
              <a:spLocks noChangeArrowheads="1"/>
            </p:cNvSpPr>
            <p:nvPr/>
          </p:nvSpPr>
          <p:spPr bwMode="auto">
            <a:xfrm>
              <a:off x="3943801" y="7516022"/>
              <a:ext cx="2773010" cy="2221044"/>
            </a:xfrm>
            <a:prstGeom prst="rect">
              <a:avLst/>
            </a:prstGeom>
            <a:solidFill>
              <a:srgbClr val="FFFFFF"/>
            </a:solidFill>
            <a:ln w="28575" algn="ctr">
              <a:solidFill>
                <a:srgbClr val="990033"/>
              </a:solidFill>
              <a:miter lim="800000"/>
              <a:headEnd/>
              <a:tailEnd/>
            </a:ln>
            <a:effectLst/>
            <a:extLst/>
          </p:spPr>
          <p:txBody>
            <a:bodyPr vert="horz" wrap="square" lIns="36576" tIns="36576" rIns="36576" bIns="36576" numCol="1" anchor="t" anchorCtr="0" compatLnSpc="1">
              <a:prstTxWarp prst="textNoShape">
                <a:avLst/>
              </a:prstTxWarp>
            </a:bodyPr>
            <a:lstStyle/>
            <a:p>
              <a:pPr algn="ctr" defTabSz="914461" eaLnBrk="0" fontAlgn="base" hangingPunct="0">
                <a:spcBef>
                  <a:spcPct val="0"/>
                </a:spcBef>
                <a:spcAft>
                  <a:spcPct val="0"/>
                </a:spcAft>
              </a:pPr>
              <a:endParaRPr lang="en-AU" altLang="en-US" sz="1600" dirty="0">
                <a:latin typeface="Arial" panose="020B0604020202020204" pitchFamily="34" charset="0"/>
                <a:cs typeface="Arial" panose="020B0604020202020204" pitchFamily="34" charset="0"/>
              </a:endParaRPr>
            </a:p>
            <a:p>
              <a:pPr algn="ctr" defTabSz="914461" eaLnBrk="0" fontAlgn="base" hangingPunct="0">
                <a:spcBef>
                  <a:spcPct val="0"/>
                </a:spcBef>
                <a:spcAft>
                  <a:spcPct val="0"/>
                </a:spcAft>
              </a:pPr>
              <a:endParaRPr lang="en-AU" altLang="en-US" sz="1600" dirty="0">
                <a:latin typeface="Arial" panose="020B0604020202020204" pitchFamily="34" charset="0"/>
                <a:cs typeface="Arial" panose="020B0604020202020204" pitchFamily="34" charset="0"/>
              </a:endParaRPr>
            </a:p>
            <a:p>
              <a:pPr algn="ctr" defTabSz="914461" eaLnBrk="0" fontAlgn="base" hangingPunct="0">
                <a:spcBef>
                  <a:spcPct val="0"/>
                </a:spcBef>
                <a:spcAft>
                  <a:spcPct val="0"/>
                </a:spcAft>
              </a:pPr>
              <a:endParaRPr lang="en-AU" altLang="en-US" sz="1600" dirty="0">
                <a:latin typeface="Arial" panose="020B0604020202020204" pitchFamily="34" charset="0"/>
                <a:cs typeface="Arial" panose="020B0604020202020204" pitchFamily="34" charset="0"/>
              </a:endParaRPr>
            </a:p>
            <a:p>
              <a:pPr algn="ctr" defTabSz="914461" eaLnBrk="0" fontAlgn="base" hangingPunct="0">
                <a:spcBef>
                  <a:spcPct val="0"/>
                </a:spcBef>
                <a:spcAft>
                  <a:spcPct val="0"/>
                </a:spcAft>
              </a:pPr>
              <a:endParaRPr lang="en-AU" altLang="en-US" sz="1600" dirty="0">
                <a:latin typeface="Arial" panose="020B0604020202020204" pitchFamily="34" charset="0"/>
                <a:cs typeface="Arial" panose="020B0604020202020204" pitchFamily="34" charset="0"/>
              </a:endParaRPr>
            </a:p>
          </p:txBody>
        </p:sp>
        <p:sp>
          <p:nvSpPr>
            <p:cNvPr id="22" name="Text Box 2"/>
            <p:cNvSpPr txBox="1">
              <a:spLocks noChangeArrowheads="1"/>
            </p:cNvSpPr>
            <p:nvPr/>
          </p:nvSpPr>
          <p:spPr bwMode="auto">
            <a:xfrm>
              <a:off x="3952866" y="8330317"/>
              <a:ext cx="2773008" cy="1406749"/>
            </a:xfrm>
            <a:prstGeom prst="rect">
              <a:avLst/>
            </a:prstGeom>
            <a:noFill/>
            <a:ln w="25400" algn="ctr">
              <a:noFill/>
              <a:miter lim="800000"/>
              <a:headEnd/>
              <a:tailEnd/>
            </a:ln>
            <a:effectLst/>
            <a:extLst/>
          </p:spPr>
          <p:txBody>
            <a:bodyPr vert="horz" wrap="square" lIns="36576" tIns="36576" rIns="36576" bIns="36576" numCol="1" anchor="t" anchorCtr="0" compatLnSpc="1">
              <a:prstTxWarp prst="textNoShape">
                <a:avLst/>
              </a:prstTxWarp>
            </a:bodyPr>
            <a:lstStyle/>
            <a:p>
              <a:pPr algn="ctr" defTabSz="914461" eaLnBrk="0" fontAlgn="base" hangingPunct="0">
                <a:spcBef>
                  <a:spcPct val="0"/>
                </a:spcBef>
                <a:spcAft>
                  <a:spcPts val="601"/>
                </a:spcAft>
                <a:defRPr/>
              </a:pPr>
              <a:r>
                <a:rPr lang="en-AU" altLang="en-US" sz="2000" b="1" dirty="0">
                  <a:latin typeface="Arial" panose="020B0604020202020204" pitchFamily="34" charset="0"/>
                  <a:cs typeface="Arial" panose="020B0604020202020204" pitchFamily="34" charset="0"/>
                </a:rPr>
                <a:t>Assessment Help              </a:t>
              </a:r>
            </a:p>
            <a:p>
              <a:pPr algn="ctr" defTabSz="914461" eaLnBrk="0" fontAlgn="base" hangingPunct="0">
                <a:spcBef>
                  <a:spcPct val="0"/>
                </a:spcBef>
                <a:spcAft>
                  <a:spcPts val="601"/>
                </a:spcAft>
                <a:defRPr/>
              </a:pPr>
              <a:r>
                <a:rPr lang="en-AU" altLang="en-US" sz="1801" dirty="0" smtClean="0">
                  <a:latin typeface="Arial" panose="020B0604020202020204" pitchFamily="34" charset="0"/>
                  <a:cs typeface="Arial" panose="020B0604020202020204" pitchFamily="34" charset="0"/>
                </a:rPr>
                <a:t>Connect with </a:t>
              </a:r>
              <a:r>
                <a:rPr lang="en-AU" altLang="en-US" sz="1801" dirty="0" smtClean="0">
                  <a:latin typeface="Arial" panose="020B0604020202020204" pitchFamily="34" charset="0"/>
                  <a:cs typeface="Arial" panose="020B0604020202020204" pitchFamily="34" charset="0"/>
                  <a:hlinkClick r:id="rId9"/>
                </a:rPr>
                <a:t>Study Smart Services</a:t>
              </a:r>
              <a:r>
                <a:rPr lang="en-AU" altLang="en-US" sz="1801" dirty="0" smtClean="0">
                  <a:latin typeface="Arial" panose="020B0604020202020204" pitchFamily="34" charset="0"/>
                  <a:cs typeface="Arial" panose="020B0604020202020204" pitchFamily="34" charset="0"/>
                </a:rPr>
                <a:t> and </a:t>
              </a:r>
              <a:r>
                <a:rPr lang="en-AU" altLang="en-US" sz="1801" dirty="0" smtClean="0">
                  <a:latin typeface="Arial" panose="020B0604020202020204" pitchFamily="34" charset="0"/>
                  <a:cs typeface="Arial" panose="020B0604020202020204" pitchFamily="34" charset="0"/>
                  <a:hlinkClick r:id="rId10"/>
                </a:rPr>
                <a:t>resources</a:t>
              </a:r>
              <a:r>
                <a:rPr lang="en-AU" altLang="en-US" sz="1801" dirty="0" smtClean="0">
                  <a:latin typeface="Arial" panose="020B0604020202020204" pitchFamily="34" charset="0"/>
                  <a:cs typeface="Arial" panose="020B0604020202020204" pitchFamily="34" charset="0"/>
                </a:rPr>
                <a:t> online. </a:t>
              </a:r>
            </a:p>
            <a:p>
              <a:pPr algn="ctr" defTabSz="914461" eaLnBrk="0" fontAlgn="base" hangingPunct="0">
                <a:spcBef>
                  <a:spcPct val="0"/>
                </a:spcBef>
                <a:spcAft>
                  <a:spcPts val="601"/>
                </a:spcAft>
                <a:defRPr/>
              </a:pPr>
              <a:r>
                <a:rPr lang="en-AU" altLang="en-US" sz="1801" dirty="0" smtClean="0">
                  <a:latin typeface="Arial" panose="020B0604020202020204" pitchFamily="34" charset="0"/>
                  <a:cs typeface="Arial" panose="020B0604020202020204" pitchFamily="34" charset="0"/>
                </a:rPr>
                <a:t>Get personalised help with </a:t>
              </a:r>
              <a:r>
                <a:rPr lang="en-AU" altLang="en-US" sz="1801" dirty="0" smtClean="0">
                  <a:latin typeface="Arial" panose="020B0604020202020204" pitchFamily="34" charset="0"/>
                  <a:cs typeface="Arial" panose="020B0604020202020204" pitchFamily="34" charset="0"/>
                  <a:hlinkClick r:id="rId11"/>
                </a:rPr>
                <a:t>Study Smart Online</a:t>
              </a:r>
              <a:r>
                <a:rPr lang="en-AU" altLang="en-US" sz="1801" dirty="0" smtClean="0">
                  <a:latin typeface="Arial" panose="020B0604020202020204" pitchFamily="34" charset="0"/>
                  <a:cs typeface="Arial" panose="020B0604020202020204" pitchFamily="34" charset="0"/>
                </a:rPr>
                <a:t>.</a:t>
              </a:r>
              <a:endParaRPr lang="en-AU" altLang="en-US" sz="1801" dirty="0">
                <a:latin typeface="Arial" panose="020B0604020202020204" pitchFamily="34" charset="0"/>
                <a:cs typeface="Arial" panose="020B0604020202020204" pitchFamily="34" charset="0"/>
              </a:endParaRPr>
            </a:p>
            <a:p>
              <a:pPr algn="ctr" defTabSz="914461" eaLnBrk="0" fontAlgn="base" hangingPunct="0">
                <a:spcBef>
                  <a:spcPct val="0"/>
                </a:spcBef>
                <a:spcAft>
                  <a:spcPts val="601"/>
                </a:spcAft>
                <a:defRPr/>
              </a:pPr>
              <a:endParaRPr lang="en-AU" altLang="en-US" sz="1600" dirty="0">
                <a:latin typeface="Arial" panose="020B0604020202020204" pitchFamily="34" charset="0"/>
                <a:cs typeface="Arial" panose="020B0604020202020204" pitchFamily="34" charset="0"/>
              </a:endParaRPr>
            </a:p>
          </p:txBody>
        </p:sp>
      </p:grpSp>
      <p:pic>
        <p:nvPicPr>
          <p:cNvPr id="23" name="Picture 22"/>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9294289" y="1050630"/>
            <a:ext cx="1362627" cy="1284347"/>
          </a:xfrm>
          <a:prstGeom prst="rect">
            <a:avLst/>
          </a:prstGeom>
        </p:spPr>
      </p:pic>
    </p:spTree>
    <p:extLst>
      <p:ext uri="{BB962C8B-B14F-4D97-AF65-F5344CB8AC3E}">
        <p14:creationId xmlns:p14="http://schemas.microsoft.com/office/powerpoint/2010/main" val="4082642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990033"/>
        </a:solidFill>
        <a:effectLst/>
      </p:bgPr>
    </p:bg>
    <p:spTree>
      <p:nvGrpSpPr>
        <p:cNvPr id="1" name=""/>
        <p:cNvGrpSpPr/>
        <p:nvPr/>
      </p:nvGrpSpPr>
      <p:grpSpPr>
        <a:xfrm>
          <a:off x="0" y="0"/>
          <a:ext cx="0" cy="0"/>
          <a:chOff x="0" y="0"/>
          <a:chExt cx="0" cy="0"/>
        </a:xfrm>
      </p:grpSpPr>
      <p:sp>
        <p:nvSpPr>
          <p:cNvPr id="29" name="Rectangle 28"/>
          <p:cNvSpPr/>
          <p:nvPr/>
        </p:nvSpPr>
        <p:spPr>
          <a:xfrm>
            <a:off x="2" y="1863516"/>
            <a:ext cx="12192000" cy="4621774"/>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1" rIns="91440" bIns="45721"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AU" sz="1801"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Text Box 11"/>
          <p:cNvSpPr txBox="1">
            <a:spLocks noChangeArrowheads="1"/>
          </p:cNvSpPr>
          <p:nvPr/>
        </p:nvSpPr>
        <p:spPr bwMode="auto">
          <a:xfrm>
            <a:off x="413552" y="1095026"/>
            <a:ext cx="3519376" cy="2635296"/>
          </a:xfrm>
          <a:prstGeom prst="rect">
            <a:avLst/>
          </a:prstGeom>
          <a:solidFill>
            <a:srgbClr val="FFFFFF"/>
          </a:solidFill>
          <a:ln w="28575" algn="ctr">
            <a:solidFill>
              <a:srgbClr val="990033"/>
            </a:solidFill>
            <a:miter lim="800000"/>
            <a:headEnd/>
            <a:tailEnd/>
          </a:ln>
          <a:effectLst/>
          <a:extLst/>
        </p:spPr>
        <p:txBody>
          <a:bodyPr vert="horz" wrap="square" lIns="36576" tIns="36576" rIns="36576" bIns="36576" numCol="1" anchor="t" anchorCtr="0" compatLnSpc="1">
            <a:prstTxWarp prst="textNoShape">
              <a:avLst/>
            </a:prstTxWarp>
          </a:bodyPr>
          <a:lstStyle/>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33" name="Text Box 11"/>
          <p:cNvSpPr txBox="1">
            <a:spLocks noChangeArrowheads="1"/>
          </p:cNvSpPr>
          <p:nvPr/>
        </p:nvSpPr>
        <p:spPr bwMode="auto">
          <a:xfrm>
            <a:off x="4139326" y="1114845"/>
            <a:ext cx="3786012" cy="2615477"/>
          </a:xfrm>
          <a:prstGeom prst="rect">
            <a:avLst/>
          </a:prstGeom>
          <a:solidFill>
            <a:srgbClr val="FFFFFF"/>
          </a:solidFill>
          <a:ln w="28575" algn="ctr">
            <a:solidFill>
              <a:srgbClr val="990033"/>
            </a:solidFill>
            <a:miter lim="800000"/>
            <a:headEnd/>
            <a:tailEnd/>
          </a:ln>
          <a:effectLst/>
          <a:extLst/>
        </p:spPr>
        <p:txBody>
          <a:bodyPr vert="horz" wrap="square" lIns="36576" tIns="36576" rIns="36576" bIns="36576" numCol="1" anchor="t" anchorCtr="0" compatLnSpc="1">
            <a:prstTxWarp prst="textNoShape">
              <a:avLst/>
            </a:prstTxWarp>
          </a:bodyPr>
          <a:lstStyle/>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34" name="Text Box 11"/>
          <p:cNvSpPr txBox="1">
            <a:spLocks noChangeArrowheads="1"/>
          </p:cNvSpPr>
          <p:nvPr/>
        </p:nvSpPr>
        <p:spPr bwMode="auto">
          <a:xfrm>
            <a:off x="8062122" y="1132983"/>
            <a:ext cx="3942038" cy="5194679"/>
          </a:xfrm>
          <a:prstGeom prst="rect">
            <a:avLst/>
          </a:prstGeom>
          <a:solidFill>
            <a:srgbClr val="FFFFFF"/>
          </a:solidFill>
          <a:ln w="28575" algn="ctr">
            <a:solidFill>
              <a:srgbClr val="990033"/>
            </a:solidFill>
            <a:miter lim="800000"/>
            <a:headEnd/>
            <a:tailEnd/>
          </a:ln>
          <a:effectLst/>
          <a:extLst/>
        </p:spPr>
        <p:txBody>
          <a:bodyPr vert="horz" wrap="square" lIns="36576" tIns="36576" rIns="36576" bIns="36576" numCol="1" anchor="t" anchorCtr="0" compatLnSpc="1">
            <a:prstTxWarp prst="textNoShape">
              <a:avLst/>
            </a:prstTxWarp>
          </a:bodyPr>
          <a:lstStyle/>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35" name="Text Box 14"/>
          <p:cNvSpPr txBox="1">
            <a:spLocks noChangeArrowheads="1"/>
          </p:cNvSpPr>
          <p:nvPr/>
        </p:nvSpPr>
        <p:spPr bwMode="auto">
          <a:xfrm>
            <a:off x="413983" y="3950840"/>
            <a:ext cx="3519376" cy="2376822"/>
          </a:xfrm>
          <a:prstGeom prst="rect">
            <a:avLst/>
          </a:prstGeom>
          <a:solidFill>
            <a:srgbClr val="FFFFFF"/>
          </a:solidFill>
          <a:ln w="28575" algn="ctr">
            <a:solidFill>
              <a:srgbClr val="990033"/>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36" name="Text Box 14"/>
          <p:cNvSpPr txBox="1">
            <a:spLocks noChangeArrowheads="1"/>
          </p:cNvSpPr>
          <p:nvPr/>
        </p:nvSpPr>
        <p:spPr bwMode="auto">
          <a:xfrm>
            <a:off x="4139326" y="3950229"/>
            <a:ext cx="3786012" cy="2377433"/>
          </a:xfrm>
          <a:prstGeom prst="rect">
            <a:avLst/>
          </a:prstGeom>
          <a:solidFill>
            <a:srgbClr val="FFFFFF"/>
          </a:solidFill>
          <a:ln w="28575" algn="ctr">
            <a:solidFill>
              <a:srgbClr val="990033"/>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61" rtl="0" eaLnBrk="0" fontAlgn="base" latinLnBrk="0" hangingPunct="0">
              <a:lnSpc>
                <a:spcPct val="100000"/>
              </a:lnSpc>
              <a:spcBef>
                <a:spcPct val="0"/>
              </a:spcBef>
              <a:spcAft>
                <a:spcPct val="0"/>
              </a:spcAft>
              <a:buClrTx/>
              <a:buSzTx/>
              <a:buFontTx/>
              <a:buNone/>
              <a:tabLst/>
              <a:defRPr/>
            </a:pPr>
            <a:endPar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26" name="Text Box 36">
            <a:extLst>
              <a:ext uri="{FF2B5EF4-FFF2-40B4-BE49-F238E27FC236}">
                <a16:creationId xmlns:a16="http://schemas.microsoft.com/office/drawing/2014/main" id="{329EB367-4159-464D-8F2E-B53D713E344B}"/>
              </a:ext>
            </a:extLst>
          </p:cNvPr>
          <p:cNvSpPr txBox="1">
            <a:spLocks noChangeArrowheads="1"/>
          </p:cNvSpPr>
          <p:nvPr/>
        </p:nvSpPr>
        <p:spPr bwMode="auto">
          <a:xfrm>
            <a:off x="619948" y="208778"/>
            <a:ext cx="6722714" cy="73205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61" rtl="0" eaLnBrk="0" fontAlgn="base" latinLnBrk="0" hangingPunct="0">
              <a:lnSpc>
                <a:spcPct val="100000"/>
              </a:lnSpc>
              <a:spcBef>
                <a:spcPct val="0"/>
              </a:spcBef>
              <a:spcAft>
                <a:spcPct val="0"/>
              </a:spcAft>
              <a:buClrTx/>
              <a:buSzTx/>
              <a:buFontTx/>
              <a:buNone/>
              <a:tabLst/>
              <a:defRPr/>
            </a:pPr>
            <a:r>
              <a:rPr kumimoji="0" lang="en-AU" altLang="en-US" sz="4000" b="0" i="0" u="none" strike="noStrike" kern="1200" cap="none" spc="0" normalizeH="0" baseline="0" noProof="0" dirty="0" smtClean="0">
                <a:ln>
                  <a:noFill/>
                </a:ln>
                <a:solidFill>
                  <a:srgbClr val="FFFFFF"/>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rPr>
              <a:t>GET READY FOR CENSUS</a:t>
            </a:r>
            <a:endParaRPr kumimoji="0" lang="en-AU" alt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endParaRPr>
          </a:p>
        </p:txBody>
      </p:sp>
      <p:pic>
        <p:nvPicPr>
          <p:cNvPr id="1061" name="Picture 37" descr="STARS TIPS LOGO">
            <a:extLst>
              <a:ext uri="{FF2B5EF4-FFF2-40B4-BE49-F238E27FC236}">
                <a16:creationId xmlns:a16="http://schemas.microsoft.com/office/drawing/2014/main" id="{23AF004B-DFF6-4FC1-B533-EA112B018DB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05341" y="168411"/>
            <a:ext cx="1839433" cy="75950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62" name="Picture 38" descr="WSU_Shield_White">
            <a:extLst>
              <a:ext uri="{FF2B5EF4-FFF2-40B4-BE49-F238E27FC236}">
                <a16:creationId xmlns:a16="http://schemas.microsoft.com/office/drawing/2014/main" id="{3F83F3A8-AEBE-4388-9F6A-73D40DDD221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407079" y="69297"/>
            <a:ext cx="696914" cy="87153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37" name="Text Box 10"/>
          <p:cNvSpPr txBox="1">
            <a:spLocks noChangeArrowheads="1"/>
          </p:cNvSpPr>
          <p:nvPr/>
        </p:nvSpPr>
        <p:spPr bwMode="auto">
          <a:xfrm>
            <a:off x="518348" y="2134838"/>
            <a:ext cx="3312980" cy="1610114"/>
          </a:xfrm>
          <a:prstGeom prst="rect">
            <a:avLst/>
          </a:prstGeom>
          <a:noFill/>
          <a:ln>
            <a:noFill/>
          </a:ln>
          <a:effectLst/>
          <a:extLst/>
        </p:spPr>
        <p:txBody>
          <a:bodyPr vert="horz" wrap="square" lIns="36576" tIns="36576" rIns="36576" bIns="36576" numCol="1" anchor="t" anchorCtr="0" compatLnSpc="1">
            <a:prstTxWarp prst="textNoShape">
              <a:avLst/>
            </a:prstTxWarp>
          </a:bodyPr>
          <a:lstStyle/>
          <a:p>
            <a:pPr marL="0" marR="0" lvl="0" indent="0" algn="ctr" defTabSz="914461" rtl="0" eaLnBrk="0" fontAlgn="base" latinLnBrk="0" hangingPunct="0">
              <a:lnSpc>
                <a:spcPct val="100000"/>
              </a:lnSpc>
              <a:spcBef>
                <a:spcPct val="0"/>
              </a:spcBef>
              <a:spcAft>
                <a:spcPts val="1401"/>
              </a:spcAft>
              <a:buClrTx/>
              <a:buSzTx/>
              <a:buFontTx/>
              <a:buNone/>
              <a:tabLst/>
              <a:defRPr/>
            </a:pPr>
            <a:r>
              <a:rPr kumimoji="0" lang="en-AU" altLang="en-US" sz="2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When is it?</a:t>
            </a:r>
          </a:p>
          <a:p>
            <a:pPr marL="0" marR="0" lvl="0" indent="0" algn="ctr" defTabSz="914461" rtl="0" eaLnBrk="0" fontAlgn="base" latinLnBrk="0" hangingPunct="0">
              <a:lnSpc>
                <a:spcPct val="100000"/>
              </a:lnSpc>
              <a:spcBef>
                <a:spcPct val="0"/>
              </a:spcBef>
              <a:spcAft>
                <a:spcPts val="1401"/>
              </a:spcAft>
              <a:buClrTx/>
              <a:buSzTx/>
              <a:buFontTx/>
              <a:buNone/>
              <a:tabLst/>
              <a:defRPr/>
            </a:pPr>
            <a:r>
              <a:rPr kumimoji="0" lang="en-AU" alt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Census date for </a:t>
            </a:r>
            <a:r>
              <a:rPr kumimoji="0" lang="en-AU" altLang="en-US" sz="2000" b="0"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Autumn </a:t>
            </a:r>
            <a:r>
              <a:rPr kumimoji="0" lang="en-AU" alt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Session </a:t>
            </a:r>
            <a:r>
              <a:rPr kumimoji="0" lang="en-AU" altLang="en-US" sz="2000" b="0"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2021 </a:t>
            </a:r>
            <a:r>
              <a:rPr kumimoji="0" lang="en-AU" alt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is </a:t>
            </a:r>
            <a:r>
              <a:rPr kumimoji="0" lang="en-AU" altLang="en-US" sz="2000" b="0" i="0" u="none" strike="noStrike" kern="1200" cap="none" spc="0" normalizeH="0" baseline="0" noProof="0">
                <a:ln>
                  <a:noFill/>
                </a:ln>
                <a:solidFill>
                  <a:prstClr val="black"/>
                </a:solidFill>
                <a:effectLst/>
                <a:uLnTx/>
                <a:uFillTx/>
                <a:latin typeface="Arial" panose="020B0604020202020204" pitchFamily="34" charset="0"/>
                <a:cs typeface="Arial" panose="020B0604020202020204" pitchFamily="34" charset="0"/>
              </a:rPr>
              <a:t>31</a:t>
            </a:r>
            <a:r>
              <a:rPr kumimoji="0" lang="en-AU" altLang="en-US" sz="2000" b="0" i="0" u="none" strike="noStrike" kern="1200" cap="none" spc="0" normalizeH="0" baseline="30000" noProof="0">
                <a:ln>
                  <a:noFill/>
                </a:ln>
                <a:solidFill>
                  <a:prstClr val="black"/>
                </a:solidFill>
                <a:effectLst/>
                <a:uLnTx/>
                <a:uFillTx/>
                <a:latin typeface="Arial" panose="020B0604020202020204" pitchFamily="34" charset="0"/>
                <a:cs typeface="Arial" panose="020B0604020202020204" pitchFamily="34" charset="0"/>
              </a:rPr>
              <a:t>st</a:t>
            </a:r>
            <a:r>
              <a:rPr kumimoji="0" lang="en-AU" altLang="en-US" sz="2000" b="0" i="0" u="none" strike="noStrike" kern="1200" cap="none" spc="0" normalizeH="0" baseline="0" noProof="0">
                <a:ln>
                  <a:noFill/>
                </a:ln>
                <a:solidFill>
                  <a:prstClr val="black"/>
                </a:solidFill>
                <a:effectLst/>
                <a:uLnTx/>
                <a:uFillTx/>
                <a:latin typeface="Arial" panose="020B0604020202020204" pitchFamily="34" charset="0"/>
                <a:cs typeface="Arial" panose="020B0604020202020204" pitchFamily="34" charset="0"/>
              </a:rPr>
              <a:t> </a:t>
            </a:r>
            <a:r>
              <a:rPr lang="en-AU" altLang="en-US" sz="2000" noProof="0" smtClean="0">
                <a:solidFill>
                  <a:prstClr val="black"/>
                </a:solidFill>
                <a:latin typeface="Arial" panose="020B0604020202020204" pitchFamily="34" charset="0"/>
                <a:cs typeface="Arial" panose="020B0604020202020204" pitchFamily="34" charset="0"/>
              </a:rPr>
              <a:t>March</a:t>
            </a:r>
            <a:r>
              <a:rPr kumimoji="0" lang="en-AU" altLang="en-US" sz="2000" b="0" i="0" u="none" strike="noStrike" kern="1200" cap="none" spc="0" normalizeH="0" baseline="0" noProof="0" smtClean="0">
                <a:ln>
                  <a:noFill/>
                </a:ln>
                <a:solidFill>
                  <a:prstClr val="black"/>
                </a:solidFill>
                <a:effectLst/>
                <a:uLnTx/>
                <a:uFillTx/>
                <a:latin typeface="Arial" panose="020B0604020202020204" pitchFamily="34" charset="0"/>
                <a:cs typeface="Arial" panose="020B0604020202020204" pitchFamily="34" charset="0"/>
              </a:rPr>
              <a:t>.</a:t>
            </a:r>
            <a:endPar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38" name="Text Box 10"/>
          <p:cNvSpPr txBox="1">
            <a:spLocks noChangeArrowheads="1"/>
          </p:cNvSpPr>
          <p:nvPr/>
        </p:nvSpPr>
        <p:spPr bwMode="auto">
          <a:xfrm>
            <a:off x="4203012" y="1272473"/>
            <a:ext cx="3658567" cy="2213710"/>
          </a:xfrm>
          <a:prstGeom prst="rect">
            <a:avLst/>
          </a:prstGeom>
          <a:noFill/>
          <a:ln>
            <a:noFill/>
          </a:ln>
          <a:effectLst/>
          <a:extLst/>
        </p:spPr>
        <p:txBody>
          <a:bodyPr vert="horz" wrap="square" lIns="36576" tIns="36576" rIns="36576" bIns="36576" numCol="1" anchor="t" anchorCtr="0" compatLnSpc="1">
            <a:prstTxWarp prst="textNoShape">
              <a:avLst/>
            </a:prstTxWarp>
          </a:bodyPr>
          <a:lstStyle/>
          <a:p>
            <a:pPr marL="0" marR="0" lvl="0" indent="0" algn="ctr" defTabSz="914461" rtl="0" eaLnBrk="0" fontAlgn="base" latinLnBrk="0" hangingPunct="0">
              <a:lnSpc>
                <a:spcPct val="100000"/>
              </a:lnSpc>
              <a:spcBef>
                <a:spcPct val="0"/>
              </a:spcBef>
              <a:spcAft>
                <a:spcPts val="1401"/>
              </a:spcAft>
              <a:buClrTx/>
              <a:buSzTx/>
              <a:buFontTx/>
              <a:buNone/>
              <a:tabLst/>
              <a:defRPr/>
            </a:pPr>
            <a:r>
              <a:rPr kumimoji="0" lang="en-AU" altLang="en-US" sz="2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What does it mean?</a:t>
            </a:r>
          </a:p>
          <a:p>
            <a:pPr marL="0" marR="0" lvl="0" indent="0" algn="ctr" defTabSz="914461" rtl="0" eaLnBrk="0" fontAlgn="base" latinLnBrk="0" hangingPunct="0">
              <a:lnSpc>
                <a:spcPct val="100000"/>
              </a:lnSpc>
              <a:spcBef>
                <a:spcPct val="0"/>
              </a:spcBef>
              <a:spcAft>
                <a:spcPts val="1401"/>
              </a:spcAft>
              <a:buClrTx/>
              <a:buSzTx/>
              <a:buFontTx/>
              <a:buNone/>
              <a:tabLst/>
              <a:defRPr/>
            </a:pP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Census date is the official deadline for finalising your enrolment and fees. Once this date has passed, you will be charged tuition fees for all enrolled units, even if you drop a unit after census date</a:t>
            </a:r>
            <a:r>
              <a:rPr kumimoji="0" lang="en-AU"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p>
          <a:p>
            <a:pPr marL="0" marR="0" lvl="0" indent="0" algn="ctr" defTabSz="914461" rtl="0" eaLnBrk="0" fontAlgn="base" latinLnBrk="0" hangingPunct="0">
              <a:lnSpc>
                <a:spcPct val="100000"/>
              </a:lnSpc>
              <a:spcBef>
                <a:spcPct val="0"/>
              </a:spcBef>
              <a:spcAft>
                <a:spcPts val="1401"/>
              </a:spcAft>
              <a:buClrTx/>
              <a:buSzTx/>
              <a:buFontTx/>
              <a:buNone/>
              <a:tabLst/>
              <a:defRPr/>
            </a:pPr>
            <a:endParaRPr kumimoji="0" lang="en-US" alt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39" name="Text Box 10"/>
          <p:cNvSpPr txBox="1">
            <a:spLocks noChangeArrowheads="1"/>
          </p:cNvSpPr>
          <p:nvPr/>
        </p:nvSpPr>
        <p:spPr bwMode="auto">
          <a:xfrm>
            <a:off x="432879" y="4342708"/>
            <a:ext cx="3519376" cy="1143692"/>
          </a:xfrm>
          <a:prstGeom prst="rect">
            <a:avLst/>
          </a:prstGeom>
          <a:noFill/>
          <a:ln>
            <a:noFill/>
          </a:ln>
          <a:effectLst/>
          <a:extLst/>
        </p:spPr>
        <p:txBody>
          <a:bodyPr vert="horz" wrap="square" lIns="36576" tIns="36576" rIns="36576" bIns="36576" numCol="1" anchor="t" anchorCtr="0" compatLnSpc="1">
            <a:prstTxWarp prst="textNoShape">
              <a:avLst/>
            </a:prstTxWarp>
          </a:bodyPr>
          <a:lstStyle/>
          <a:p>
            <a:pPr marL="0" marR="0" lvl="0" indent="0" algn="ctr" defTabSz="914461" rtl="0" eaLnBrk="0" fontAlgn="base" latinLnBrk="0" hangingPunct="0">
              <a:lnSpc>
                <a:spcPct val="100000"/>
              </a:lnSpc>
              <a:spcBef>
                <a:spcPct val="0"/>
              </a:spcBef>
              <a:spcAft>
                <a:spcPts val="1401"/>
              </a:spcAft>
              <a:buClrTx/>
              <a:buSzTx/>
              <a:buFontTx/>
              <a:buNone/>
              <a:tabLst/>
              <a:defRPr/>
            </a:pPr>
            <a:r>
              <a:rPr kumimoji="0" lang="en-AU" altLang="en-US" sz="2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Where do I find info?</a:t>
            </a:r>
          </a:p>
          <a:p>
            <a:pPr marL="0" marR="0" lvl="0" indent="0" algn="ctr" defTabSz="914461" rtl="0" eaLnBrk="0" fontAlgn="base" latinLnBrk="0" hangingPunct="0">
              <a:lnSpc>
                <a:spcPct val="100000"/>
              </a:lnSpc>
              <a:spcBef>
                <a:spcPct val="0"/>
              </a:spcBef>
              <a:spcAft>
                <a:spcPts val="1401"/>
              </a:spcAft>
              <a:buClrTx/>
              <a:buSzTx/>
              <a:buFontTx/>
              <a:buNone/>
              <a:tabLst/>
              <a:defRPr/>
            </a:pP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Check </a:t>
            </a:r>
            <a:r>
              <a:rPr kumimoji="0" lang="en-AU" altLang="en-US" sz="1801" b="0"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hlinkClick r:id="rId4"/>
              </a:rPr>
              <a:t>online</a:t>
            </a:r>
            <a:r>
              <a:rPr kumimoji="0" lang="en-AU" altLang="en-US" sz="1801" b="0"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 </a:t>
            </a: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your student email or </a:t>
            </a:r>
            <a:r>
              <a:rPr kumimoji="0" lang="en-AU" altLang="en-US" sz="1801" b="0"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ask Student </a:t>
            </a: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Central</a:t>
            </a:r>
            <a:r>
              <a:rPr kumimoji="0" lang="en-AU" altLang="en-US" sz="1801" b="0"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a:t>
            </a:r>
            <a:endPar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40" name="Text Box 10"/>
          <p:cNvSpPr txBox="1">
            <a:spLocks noChangeArrowheads="1"/>
          </p:cNvSpPr>
          <p:nvPr/>
        </p:nvSpPr>
        <p:spPr bwMode="auto">
          <a:xfrm>
            <a:off x="8179356" y="2269373"/>
            <a:ext cx="3758628" cy="4058299"/>
          </a:xfrm>
          <a:prstGeom prst="rect">
            <a:avLst/>
          </a:prstGeom>
          <a:noFill/>
          <a:ln>
            <a:noFill/>
          </a:ln>
          <a:effectLst/>
          <a:extLst/>
        </p:spPr>
        <p:txBody>
          <a:bodyPr vert="horz" wrap="square" lIns="36576" tIns="36576" rIns="36576" bIns="36576" numCol="1" anchor="t" anchorCtr="0" compatLnSpc="1">
            <a:prstTxWarp prst="textNoShape">
              <a:avLst/>
            </a:prstTxWarp>
          </a:bodyPr>
          <a:lstStyle/>
          <a:p>
            <a:pPr marL="0" marR="0" lvl="0" indent="0" algn="ctr" defTabSz="914461" rtl="0" eaLnBrk="0" fontAlgn="base" latinLnBrk="0" hangingPunct="0">
              <a:lnSpc>
                <a:spcPct val="100000"/>
              </a:lnSpc>
              <a:spcBef>
                <a:spcPct val="0"/>
              </a:spcBef>
              <a:spcAft>
                <a:spcPts val="1401"/>
              </a:spcAft>
              <a:buClrTx/>
              <a:buSzTx/>
              <a:buFontTx/>
              <a:buNone/>
              <a:tabLst/>
              <a:defRPr/>
            </a:pPr>
            <a:r>
              <a:rPr kumimoji="0" lang="en-AU" altLang="en-US" sz="2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What do I need to do?</a:t>
            </a:r>
          </a:p>
          <a:p>
            <a:pPr marL="342925" marR="0" lvl="0" indent="-342925" algn="l" defTabSz="914461" rtl="0" eaLnBrk="0" fontAlgn="base" latinLnBrk="0" hangingPunct="0">
              <a:lnSpc>
                <a:spcPct val="100000"/>
              </a:lnSpc>
              <a:spcBef>
                <a:spcPct val="0"/>
              </a:spcBef>
              <a:spcAft>
                <a:spcPts val="1401"/>
              </a:spcAft>
              <a:buClrTx/>
              <a:buSzTx/>
              <a:buFont typeface="Arial" panose="020B0604020202020204" pitchFamily="34" charset="0"/>
              <a:buChar char="•"/>
              <a:tabLst/>
              <a:defRPr/>
            </a:pP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Make sure you want to continue studying every unit you’re enrolled in.</a:t>
            </a:r>
          </a:p>
          <a:p>
            <a:pPr marL="342925" marR="0" lvl="0" indent="-342925" algn="l" defTabSz="914461" rtl="0" eaLnBrk="0" fontAlgn="base" latinLnBrk="0" hangingPunct="0">
              <a:lnSpc>
                <a:spcPct val="100000"/>
              </a:lnSpc>
              <a:spcBef>
                <a:spcPct val="0"/>
              </a:spcBef>
              <a:spcAft>
                <a:spcPts val="1401"/>
              </a:spcAft>
              <a:buClrTx/>
              <a:buSzTx/>
              <a:buFont typeface="Arial" panose="020B0604020202020204" pitchFamily="34" charset="0"/>
              <a:buChar char="•"/>
              <a:tabLst/>
              <a:defRPr/>
            </a:pP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Find out about </a:t>
            </a: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5"/>
              </a:rPr>
              <a:t>adding, dropping and changing units</a:t>
            </a: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a:t>
            </a:r>
          </a:p>
          <a:p>
            <a:pPr marL="342925" marR="0" lvl="0" indent="-342925" algn="l" defTabSz="914461" rtl="0" eaLnBrk="0" fontAlgn="base" latinLnBrk="0" hangingPunct="0">
              <a:lnSpc>
                <a:spcPct val="100000"/>
              </a:lnSpc>
              <a:spcBef>
                <a:spcPct val="0"/>
              </a:spcBef>
              <a:spcAft>
                <a:spcPts val="1401"/>
              </a:spcAft>
              <a:buClrTx/>
              <a:buSzTx/>
              <a:buFont typeface="Arial" panose="020B0604020202020204" pitchFamily="34" charset="0"/>
              <a:buChar char="•"/>
              <a:tabLst/>
              <a:defRPr/>
            </a:pP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Provide your Tax File Number (if eligible to defer tuition fees) </a:t>
            </a:r>
            <a:r>
              <a:rPr kumimoji="0" lang="en-AU" altLang="en-US" sz="1801" b="1" i="1"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or</a:t>
            </a: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pay your fees in full.</a:t>
            </a:r>
            <a:endParaRPr kumimoji="0" lang="en-AU" altLang="en-US" sz="1801"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342925" marR="0" lvl="0" indent="-342925" algn="l" defTabSz="914461" rtl="0" eaLnBrk="0" fontAlgn="base" latinLnBrk="0" hangingPunct="0">
              <a:lnSpc>
                <a:spcPct val="100000"/>
              </a:lnSpc>
              <a:spcBef>
                <a:spcPct val="0"/>
              </a:spcBef>
              <a:spcAft>
                <a:spcPts val="1401"/>
              </a:spcAft>
              <a:buClrTx/>
              <a:buSzTx/>
              <a:buFont typeface="Arial" panose="020B0604020202020204" pitchFamily="34" charset="0"/>
              <a:buChar char="•"/>
              <a:tabLst/>
              <a:defRPr/>
            </a:pP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Check your enrolment details on </a:t>
            </a: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6"/>
              </a:rPr>
              <a:t>MyStudentRecords</a:t>
            </a: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(MySR).</a:t>
            </a:r>
          </a:p>
        </p:txBody>
      </p:sp>
      <p:sp>
        <p:nvSpPr>
          <p:cNvPr id="41" name="Text Box 10"/>
          <p:cNvSpPr txBox="1">
            <a:spLocks noChangeArrowheads="1"/>
          </p:cNvSpPr>
          <p:nvPr/>
        </p:nvSpPr>
        <p:spPr bwMode="auto">
          <a:xfrm>
            <a:off x="4331374" y="4280080"/>
            <a:ext cx="3441026" cy="1610114"/>
          </a:xfrm>
          <a:prstGeom prst="rect">
            <a:avLst/>
          </a:prstGeom>
          <a:noFill/>
          <a:ln>
            <a:noFill/>
          </a:ln>
          <a:effectLst/>
          <a:extLst/>
        </p:spPr>
        <p:txBody>
          <a:bodyPr vert="horz" wrap="square" lIns="36576" tIns="36576" rIns="36576" bIns="36576" numCol="1" anchor="t" anchorCtr="0" compatLnSpc="1">
            <a:prstTxWarp prst="textNoShape">
              <a:avLst/>
            </a:prstTxWarp>
          </a:bodyPr>
          <a:lstStyle/>
          <a:p>
            <a:pPr marL="0" marR="0" lvl="0" indent="0" algn="ctr" defTabSz="914461" rtl="0" eaLnBrk="0" fontAlgn="base" latinLnBrk="0" hangingPunct="0">
              <a:lnSpc>
                <a:spcPct val="100000"/>
              </a:lnSpc>
              <a:spcBef>
                <a:spcPct val="0"/>
              </a:spcBef>
              <a:spcAft>
                <a:spcPts val="1401"/>
              </a:spcAft>
              <a:buClrTx/>
              <a:buSzTx/>
              <a:buFontTx/>
              <a:buNone/>
              <a:tabLst/>
              <a:defRPr/>
            </a:pPr>
            <a:r>
              <a:rPr kumimoji="0" lang="en-AU" altLang="en-US" sz="2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What happens next?</a:t>
            </a:r>
          </a:p>
          <a:p>
            <a:pPr marL="0" marR="0" lvl="0" indent="0" algn="ctr" defTabSz="914400" rtl="0" eaLnBrk="0" fontAlgn="base" latinLnBrk="0" hangingPunct="0">
              <a:lnSpc>
                <a:spcPct val="100000"/>
              </a:lnSpc>
              <a:spcBef>
                <a:spcPct val="0"/>
              </a:spcBef>
              <a:spcAft>
                <a:spcPts val="1401"/>
              </a:spcAft>
              <a:buClrTx/>
              <a:buSzTx/>
              <a:buFontTx/>
              <a:buNone/>
              <a:tabLst/>
              <a:defRPr/>
            </a:pP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If you don't provide your Tax File Number (if you're eligible to defer your tuition fees), or pay your fees by the census date, your enrolment will be cancelled.</a:t>
            </a:r>
            <a:endParaRPr kumimoji="0" lang="en-US"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ctr" defTabSz="914461" rtl="0" eaLnBrk="0" fontAlgn="base" latinLnBrk="0" hangingPunct="0">
              <a:lnSpc>
                <a:spcPct val="100000"/>
              </a:lnSpc>
              <a:spcBef>
                <a:spcPct val="0"/>
              </a:spcBef>
              <a:spcAft>
                <a:spcPts val="1401"/>
              </a:spcAft>
              <a:buClrTx/>
              <a:buSzTx/>
              <a:buFontTx/>
              <a:buNone/>
              <a:tabLst/>
              <a:defRPr/>
            </a:pPr>
            <a:endParaRPr kumimoji="0" lang="en-US" altLang="en-US" sz="14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505341" y="1164612"/>
            <a:ext cx="1055598" cy="1055598"/>
          </a:xfrm>
          <a:prstGeom prst="rect">
            <a:avLst/>
          </a:prstGeom>
        </p:spPr>
      </p:pic>
      <p:pic>
        <p:nvPicPr>
          <p:cNvPr id="44" name="Picture 4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617640" y="3462575"/>
            <a:ext cx="718178" cy="718178"/>
          </a:xfrm>
          <a:prstGeom prst="rect">
            <a:avLst/>
          </a:prstGeom>
        </p:spPr>
      </p:pic>
      <p:pic>
        <p:nvPicPr>
          <p:cNvPr id="45" name="Picture 4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833476" y="3486187"/>
            <a:ext cx="718178" cy="718178"/>
          </a:xfrm>
          <a:prstGeom prst="rect">
            <a:avLst/>
          </a:prstGeom>
        </p:spPr>
      </p:pic>
      <p:sp>
        <p:nvSpPr>
          <p:cNvPr id="46" name="Text Box 36">
            <a:extLst>
              <a:ext uri="{FF2B5EF4-FFF2-40B4-BE49-F238E27FC236}">
                <a16:creationId xmlns:a16="http://schemas.microsoft.com/office/drawing/2014/main" id="{329EB367-4159-464D-8F2E-B53D713E344B}"/>
              </a:ext>
            </a:extLst>
          </p:cNvPr>
          <p:cNvSpPr txBox="1">
            <a:spLocks noChangeArrowheads="1"/>
          </p:cNvSpPr>
          <p:nvPr/>
        </p:nvSpPr>
        <p:spPr bwMode="auto">
          <a:xfrm>
            <a:off x="-21777" y="6528487"/>
            <a:ext cx="12192000" cy="414752"/>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AU" altLang="en-US" sz="1600" b="0"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rPr>
              <a:t>Need help? Call Student Infoline on </a:t>
            </a:r>
            <a:r>
              <a:rPr kumimoji="0" lang="en-AU" altLang="en-US" sz="1600" b="1" i="0" u="none" strike="noStrike" kern="1200" cap="none" spc="0" normalizeH="0" baseline="0" noProof="0" dirty="0" smtClean="0">
                <a:ln>
                  <a:noFill/>
                </a:ln>
                <a:solidFill>
                  <a:prstClr val="white"/>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rPr>
              <a:t>1300 668 370</a:t>
            </a:r>
            <a:endParaRPr kumimoji="0" lang="en-AU" altLang="en-US" sz="14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panose="020B0604020202020204" pitchFamily="34" charset="0"/>
              <a:cs typeface="Arial" panose="020B0604020202020204" pitchFamily="34" charset="0"/>
            </a:endParaRPr>
          </a:p>
        </p:txBody>
      </p:sp>
      <p:sp>
        <p:nvSpPr>
          <p:cNvPr id="6" name="Rectangle 5"/>
          <p:cNvSpPr/>
          <p:nvPr/>
        </p:nvSpPr>
        <p:spPr>
          <a:xfrm>
            <a:off x="688767" y="5541500"/>
            <a:ext cx="2912218" cy="646587"/>
          </a:xfrm>
          <a:prstGeom prst="rect">
            <a:avLst/>
          </a:prstGeom>
        </p:spPr>
        <p:txBody>
          <a:bodyPr wrap="square">
            <a:spAutoFit/>
          </a:bodyPr>
          <a:lstStyle/>
          <a:p>
            <a:pPr marL="0" marR="0" lvl="0" indent="0" algn="ctr" defTabSz="914461" rtl="0" eaLnBrk="0" fontAlgn="base" latinLnBrk="0" hangingPunct="0">
              <a:lnSpc>
                <a:spcPct val="100000"/>
              </a:lnSpc>
              <a:spcBef>
                <a:spcPct val="0"/>
              </a:spcBef>
              <a:spcAft>
                <a:spcPts val="1401"/>
              </a:spcAft>
              <a:buClrTx/>
              <a:buSzTx/>
              <a:buFontTx/>
              <a:buNone/>
              <a:tabLst/>
              <a:defRPr/>
            </a:pPr>
            <a:r>
              <a:rPr kumimoji="0" lang="en-AU" altLang="en-US" sz="1801"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Call Student Infoline on </a:t>
            </a:r>
            <a:r>
              <a:rPr kumimoji="0" lang="en-AU" altLang="en-US" sz="1801"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1300 668 370 </a:t>
            </a:r>
            <a:endParaRPr kumimoji="0" lang="en-AU" altLang="en-US" sz="24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pic>
        <p:nvPicPr>
          <p:cNvPr id="22" name="Picture 2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659852" y="1103585"/>
            <a:ext cx="1065426" cy="1065426"/>
          </a:xfrm>
          <a:prstGeom prst="rect">
            <a:avLst/>
          </a:prstGeom>
        </p:spPr>
      </p:pic>
    </p:spTree>
    <p:extLst>
      <p:ext uri="{BB962C8B-B14F-4D97-AF65-F5344CB8AC3E}">
        <p14:creationId xmlns:p14="http://schemas.microsoft.com/office/powerpoint/2010/main" val="42028115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Custom 5">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990033"/>
      </a:hlink>
      <a:folHlink>
        <a:srgbClr val="990033"/>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352</Words>
  <Application>Microsoft Office PowerPoint</Application>
  <PresentationFormat>Widescreen</PresentationFormat>
  <Paragraphs>43</Paragraphs>
  <Slides>2</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vt:i4>
      </vt:variant>
    </vt:vector>
  </HeadingPairs>
  <TitlesOfParts>
    <vt:vector size="7" baseType="lpstr">
      <vt:lpstr>Arial</vt:lpstr>
      <vt:lpstr>Calibri</vt:lpstr>
      <vt:lpstr>Calibri Light</vt:lpstr>
      <vt:lpstr>Office Theme</vt:lpstr>
      <vt:lpstr>1_Office Theme</vt:lpstr>
      <vt:lpstr>PowerPoint Presentation</vt:lpstr>
      <vt:lpstr>PowerPoint Presentation</vt:lpstr>
    </vt:vector>
  </TitlesOfParts>
  <Company>Western Sydney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Amy Marov</dc:creator>
  <cp:lastModifiedBy>Alissa McIntosh</cp:lastModifiedBy>
  <cp:revision>9</cp:revision>
  <dcterms:created xsi:type="dcterms:W3CDTF">2019-07-04T06:14:36Z</dcterms:created>
  <dcterms:modified xsi:type="dcterms:W3CDTF">2021-02-12T03:03:15Z</dcterms:modified>
</cp:coreProperties>
</file>