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in Clark" userId="a712268b-35e8-4b10-9c94-618daa37b9c1" providerId="ADAL" clId="{24DE1C59-E0D3-4C80-897B-F0EA9BC785D8}"/>
    <pc:docChg chg="modSld">
      <pc:chgData name="Colin Clark" userId="a712268b-35e8-4b10-9c94-618daa37b9c1" providerId="ADAL" clId="{24DE1C59-E0D3-4C80-897B-F0EA9BC785D8}" dt="2024-02-19T22:27:13.249" v="12" actId="20577"/>
      <pc:docMkLst>
        <pc:docMk/>
      </pc:docMkLst>
      <pc:sldChg chg="modSp mod">
        <pc:chgData name="Colin Clark" userId="a712268b-35e8-4b10-9c94-618daa37b9c1" providerId="ADAL" clId="{24DE1C59-E0D3-4C80-897B-F0EA9BC785D8}" dt="2024-02-19T22:27:13.249" v="12" actId="20577"/>
        <pc:sldMkLst>
          <pc:docMk/>
          <pc:sldMk cId="1947139600" sldId="256"/>
        </pc:sldMkLst>
        <pc:spChg chg="mod">
          <ac:chgData name="Colin Clark" userId="a712268b-35e8-4b10-9c94-618daa37b9c1" providerId="ADAL" clId="{24DE1C59-E0D3-4C80-897B-F0EA9BC785D8}" dt="2024-02-19T22:27:13.249" v="12" actId="20577"/>
          <ac:spMkLst>
            <pc:docMk/>
            <pc:sldMk cId="1947139600" sldId="256"/>
            <ac:spMk id="25" creationId="{38961EED-B9EC-4808-8E96-81B7AA5D8C6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719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401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9240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01495-628B-4F5A-A635-28A7F60FB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D71570-BC28-4ABE-B896-66ABB7CBB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20" indent="0" algn="ctr">
              <a:buNone/>
              <a:defRPr sz="2000"/>
            </a:lvl2pPr>
            <a:lvl3pPr marL="914440" indent="0" algn="ctr">
              <a:buNone/>
              <a:defRPr sz="1801"/>
            </a:lvl3pPr>
            <a:lvl4pPr marL="1371663" indent="0" algn="ctr">
              <a:buNone/>
              <a:defRPr sz="1600"/>
            </a:lvl4pPr>
            <a:lvl5pPr marL="1828885" indent="0" algn="ctr">
              <a:buNone/>
              <a:defRPr sz="1600"/>
            </a:lvl5pPr>
            <a:lvl6pPr marL="2286103" indent="0" algn="ctr">
              <a:buNone/>
              <a:defRPr sz="1600"/>
            </a:lvl6pPr>
            <a:lvl7pPr marL="2743325" indent="0" algn="ctr">
              <a:buNone/>
              <a:defRPr sz="1600"/>
            </a:lvl7pPr>
            <a:lvl8pPr marL="3200548" indent="0" algn="ctr">
              <a:buNone/>
              <a:defRPr sz="1600"/>
            </a:lvl8pPr>
            <a:lvl9pPr marL="365776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36D6E-8675-4296-86B3-47D3EF930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C1A1B-7812-4475-9FBB-DAB843731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92776-8280-48AC-809B-532276905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5763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883D6-8810-4C8D-9B45-80780DA0B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FDBBA-4496-4E88-BB45-98BE3A33D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DA566-DCFC-446D-821A-1F37A1189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58CF8-4502-4878-AC52-1C75052A4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C9311-70B0-4612-9AE7-79A6D80F1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2348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76004-8FF0-40BD-9EEB-02CF69EEC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D8AC7-ED43-4CAA-9243-FEF728DDD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0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5444C-0BC5-43B4-882C-70435B88E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CD8D4-9D79-4385-B8E3-65FC02517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2A399-E46B-4C50-BF96-C99F74213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0673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39845-A843-4082-8607-1D637B491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DA928-F35D-4E9D-9197-441B899DEC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690F0-2B31-4D6A-A1E3-C308A2C88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FB255D-CF13-443D-A0EF-6CACF2D6B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99F51-AF3B-4FBC-B267-5D59E6C72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6EAC3-E9CD-43D1-B4EF-A4961B00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3373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2CF01-0EE3-4086-8AC8-9FA0CCD2A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2CB70-DD68-431E-A2E0-E613D6049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802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B58D3F-08BE-469C-A04D-22174CFE7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802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611CEF-AE26-4BB3-B28F-A149BA857A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C3570D-565C-4B52-8C68-62469E68C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2E4B8C-3112-4A03-ACED-DBD612FF2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A50D98-1AFA-42A9-8F67-5E9095F77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80F3B1-9141-4B6A-B6A4-142EF3D65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02578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3AE6F-6DC0-4B38-8D07-82EBEE1EB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B23760-E647-404C-B089-CC7A69BA9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1600DE-D7AB-4BBC-A8FB-E5193E35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A10B8-FBBD-4031-930A-48C0122B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98515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52DDCA-F05B-434C-AA05-7FAF7F925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717FB4-2B11-4985-9CAA-E82EDFD7A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7A7C16-19D2-42FA-A7A7-8CF6AB1F6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18083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8DFBF-52E1-4B6F-B8CC-7FBFD9205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852BE-0FE0-493B-AC65-1134E6FA9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011C1-28AE-4ED3-8A05-DA3C789B8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A8CAC-6F0C-4672-B10A-F58736BE5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AC818-FD2E-478F-8E36-15222E160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0B8C9-9247-4129-BC75-0AAB9D8A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5574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7242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FC684-7F4A-458E-ADB0-C404A9CAF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7427D3-0A8B-4470-85FB-4F97E0FB69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20" indent="0">
              <a:buNone/>
              <a:defRPr sz="2800"/>
            </a:lvl2pPr>
            <a:lvl3pPr marL="914440" indent="0">
              <a:buNone/>
              <a:defRPr sz="2400"/>
            </a:lvl3pPr>
            <a:lvl4pPr marL="1371663" indent="0">
              <a:buNone/>
              <a:defRPr sz="2000"/>
            </a:lvl4pPr>
            <a:lvl5pPr marL="1828885" indent="0">
              <a:buNone/>
              <a:defRPr sz="2000"/>
            </a:lvl5pPr>
            <a:lvl6pPr marL="2286103" indent="0">
              <a:buNone/>
              <a:defRPr sz="2000"/>
            </a:lvl6pPr>
            <a:lvl7pPr marL="2743325" indent="0">
              <a:buNone/>
              <a:defRPr sz="2000"/>
            </a:lvl7pPr>
            <a:lvl8pPr marL="3200548" indent="0">
              <a:buNone/>
              <a:defRPr sz="2000"/>
            </a:lvl8pPr>
            <a:lvl9pPr marL="3657768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A3C3E-0553-4910-9EEC-5F787E4EF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2D68B-EC0F-4C8C-B209-F03582729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DBDB64-8FAF-42B9-878C-18D046817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DF46CA-C4E2-444C-ADF4-A9CC4E414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10383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C16A4-28BC-420F-8DC3-C6728950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7A1E6-7644-4D90-AA77-91BC5A8D90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032F5-A0A5-4B8A-8542-6519012D5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66B2-7DA2-45C3-BA01-5E624FBA4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F380A-4B41-4A9F-ABEB-2F70250E2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00268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6D2868-8A55-4A41-BBFE-E20CD97F06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84A0A-5C8C-46FA-9559-4139B44D3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24BDE-BD2F-47B5-BE59-5A90EA69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F7065-99C0-4826-AB21-2B0F2930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FB700-840E-4CD3-9CEA-415B4CFA6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7604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2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840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801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855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522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89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266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34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AEFBDE-D91C-441C-868E-09CE4DA62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99259-7DE5-4601-BCB0-AA576C62F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06F11-A951-4E76-A042-7D0D5F33F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C075C-02BF-4A84-AF7D-844C3C3BE0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5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A1C3D-1FCB-4032-923A-ADB0C8BC07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1980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4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3" indent="-228613" algn="l" defTabSz="914440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3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7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9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71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938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15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377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2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4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8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10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32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54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76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.png"/><Relationship Id="rId7" Type="http://schemas.openxmlformats.org/officeDocument/2006/relationships/hyperlink" Target="https://www.westernsydney.edu.au/studysmart/home/assessment_guide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esternsydney.libcal.com/appointments/SSL" TargetMode="External"/><Relationship Id="rId5" Type="http://schemas.openxmlformats.org/officeDocument/2006/relationships/hyperlink" Target="https://westernsydney.edu.au/studysmart/home/academic_integrity_and_plagiarism/integrity_faqs" TargetMode="External"/><Relationship Id="rId10" Type="http://schemas.openxmlformats.org/officeDocument/2006/relationships/hyperlink" Target="https://www.westernsydney.edu.au/currentstudents/current_students/fees/student_amenities_fee" TargetMode="External"/><Relationship Id="rId4" Type="http://schemas.openxmlformats.org/officeDocument/2006/relationships/hyperlink" Target="https://westernsydney.edu.au/studysmart/home/academic_integrity_and_plagiarism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046" y="292057"/>
            <a:ext cx="9749406" cy="706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ACADEMIC INTEGRITY &amp; SSAF </a:t>
            </a:r>
          </a:p>
        </p:txBody>
      </p:sp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7079" y="69297"/>
            <a:ext cx="587831" cy="735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1199" y="82730"/>
            <a:ext cx="1643367" cy="721689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-9157" y="1831559"/>
            <a:ext cx="12192000" cy="456517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271841" y="1119759"/>
            <a:ext cx="4120667" cy="5166741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4645227" y="1119759"/>
            <a:ext cx="2758873" cy="2360041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7647092" y="1119760"/>
            <a:ext cx="4347818" cy="516674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4635500" y="3944810"/>
            <a:ext cx="2768600" cy="234169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 Box 13">
            <a:extLst>
              <a:ext uri="{FF2B5EF4-FFF2-40B4-BE49-F238E27FC236}">
                <a16:creationId xmlns:a16="http://schemas.microsoft.com/office/drawing/2014/main" id="{9095AB4C-8D1A-4DFC-9983-8801F1CA4B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392" y="2174228"/>
            <a:ext cx="4042607" cy="4199229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Study with Integrity</a:t>
            </a:r>
          </a:p>
          <a:p>
            <a:pPr marL="342920" marR="0" lvl="0" indent="-3429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Academic integrity is behaving honestly in exams, class discussions, and assessments, particularly when it comes to crediting the work of others.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20" marR="0" lvl="0" indent="-34292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Find out 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what it is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6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20" marR="0" lvl="0" indent="-34292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Read the 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Academic Integrity FAQs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20" marR="0" lvl="0" indent="-34292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Get help with referencing and academic writing from 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Study Smart Officers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Study Smart Online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911" y="913707"/>
            <a:ext cx="1450526" cy="145052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5874" y="623995"/>
            <a:ext cx="1884320" cy="1884320"/>
          </a:xfrm>
          <a:prstGeom prst="rect">
            <a:avLst/>
          </a:prstGeom>
        </p:spPr>
      </p:pic>
      <p:sp>
        <p:nvSpPr>
          <p:cNvPr id="25" name="Text Box 19">
            <a:extLst>
              <a:ext uri="{FF2B5EF4-FFF2-40B4-BE49-F238E27FC236}">
                <a16:creationId xmlns:a16="http://schemas.microsoft.com/office/drawing/2014/main" id="{38961EED-B9EC-4808-8E96-81B7AA5D8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2074" y="2611608"/>
            <a:ext cx="4232836" cy="367489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altLang="en-US" sz="1801" noProof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 </a:t>
            </a:r>
            <a:r>
              <a:rPr lang="en-AU" altLang="en-US" sz="180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AU" altLang="en-US" sz="1801" noProof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payment due date: 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altLang="en-US" sz="1801" b="1" noProof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Thursday, 23 May 2024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20" marR="0" lvl="0" indent="-34292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SSAF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goes towards funding campus services and facilities such as career advice, recreational activities and study skills programs.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20" marR="0" lvl="0" indent="-34292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Pay </a:t>
            </a:r>
            <a:r>
              <a:rPr kumimoji="0" lang="en-AU" altLang="en-US" sz="180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defer your SSAF on time to avoid a block on accessing your results, </a:t>
            </a:r>
            <a:r>
              <a:rPr kumimoji="0" lang="en-AU" altLang="en-US" sz="1801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vUWS</a:t>
            </a:r>
            <a:r>
              <a:rPr lang="en-AU" altLang="en-US" sz="1801" noProof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Library and IT services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60832" y="2165000"/>
            <a:ext cx="42026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Student Services &amp; Amenities Fee (SSAF)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538ABCB5-435C-4F58-8D03-773825FA4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3322" y="1214386"/>
            <a:ext cx="3183504" cy="392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Academic Integrity</a:t>
            </a:r>
            <a:endParaRPr kumimoji="0" lang="en-US" altLang="en-US" sz="14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73506" y="1635460"/>
            <a:ext cx="2654272" cy="2309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RESPECT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COURAGE</a:t>
            </a:r>
            <a:endParaRPr kumimoji="0" lang="en-AU" sz="1801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FAIRNESS </a:t>
            </a:r>
            <a:endParaRPr kumimoji="0" lang="en-AU" sz="1801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HONESTY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TRUST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RESPONSIBILITY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 Box 4">
            <a:extLst>
              <a:ext uri="{FF2B5EF4-FFF2-40B4-BE49-F238E27FC236}">
                <a16:creationId xmlns:a16="http://schemas.microsoft.com/office/drawing/2014/main" id="{538ABCB5-435C-4F58-8D03-773825FA4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618" y="4258377"/>
            <a:ext cx="3784364" cy="392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Academic Misconduct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ACADEMIC CHEATING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PLAGIARISM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SELF-PLAGIARISM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COLLUSION</a:t>
            </a: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1777" y="6477687"/>
            <a:ext cx="12192000" cy="41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Need help? Call </a:t>
            </a:r>
            <a:r>
              <a:rPr kumimoji="0" lang="en-AU" altLang="en-US" sz="16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Infoline on </a:t>
            </a:r>
            <a:r>
              <a:rPr kumimoji="0" lang="en-AU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1300 668 370</a:t>
            </a:r>
            <a:endParaRPr kumimoji="0" lang="en-AU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139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990033"/>
      </a:hlink>
      <a:folHlink>
        <a:srgbClr val="99003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FC44B23584C34B99397C9A38E116A9" ma:contentTypeVersion="14" ma:contentTypeDescription="Create a new document." ma:contentTypeScope="" ma:versionID="a1a8608c510171a64a005a863d3bf195">
  <xsd:schema xmlns:xsd="http://www.w3.org/2001/XMLSchema" xmlns:xs="http://www.w3.org/2001/XMLSchema" xmlns:p="http://schemas.microsoft.com/office/2006/metadata/properties" xmlns:ns3="c3de3ff6-a0c6-4105-9b2f-fc90d3c25a5e" xmlns:ns4="66e43306-e6d0-475f-a4ce-cec941bf8c9d" targetNamespace="http://schemas.microsoft.com/office/2006/metadata/properties" ma:root="true" ma:fieldsID="ef20bb01c482ed5c1bd87c7f936d44bf" ns3:_="" ns4:_="">
    <xsd:import namespace="c3de3ff6-a0c6-4105-9b2f-fc90d3c25a5e"/>
    <xsd:import namespace="66e43306-e6d0-475f-a4ce-cec941bf8c9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de3ff6-a0c6-4105-9b2f-fc90d3c25a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e43306-e6d0-475f-a4ce-cec941bf8c9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B768FAC-3B80-4F47-8F95-BC10F2A245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7B5AD0-8DF6-4EEC-A88E-9D4615F1D3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de3ff6-a0c6-4105-9b2f-fc90d3c25a5e"/>
    <ds:schemaRef ds:uri="66e43306-e6d0-475f-a4ce-cec941bf8c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C194CFE-8206-4370-B14D-EC453312B646}">
  <ds:schemaRefs>
    <ds:schemaRef ds:uri="http://purl.org/dc/elements/1.1/"/>
    <ds:schemaRef ds:uri="c3de3ff6-a0c6-4105-9b2f-fc90d3c25a5e"/>
    <ds:schemaRef ds:uri="http://schemas.microsoft.com/office/2006/metadata/properties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66e43306-e6d0-475f-a4ce-cec941bf8c9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148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1_Office Theme</vt:lpstr>
      <vt:lpstr>PowerPoint Presentation</vt:lpstr>
    </vt:vector>
  </TitlesOfParts>
  <Company>Western Sydney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Marov</dc:creator>
  <cp:lastModifiedBy>Colin Clark</cp:lastModifiedBy>
  <cp:revision>23</cp:revision>
  <dcterms:created xsi:type="dcterms:W3CDTF">2019-07-04T06:14:36Z</dcterms:created>
  <dcterms:modified xsi:type="dcterms:W3CDTF">2024-02-19T22:27:19Z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0x010100A1FC44B23584C34B99397C9A38E116A9</vt:lpwstr>
  </property>
</Properties>
</file>