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FB708-F092-42AD-9FA0-CBB4B06D9024}" v="2" dt="2023-02-21T23:53:31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87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1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7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8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23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56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82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3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233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0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5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esternsydney.libcal.com/appointments/SSL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study_and_life_skills_workshops/pass_-_peer_assisted_study_sessions/pass_timetabl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mesh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westernsydney.edu.au/studysmart/home/find_help1/study_smart_advisor_fa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" y="1744301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42263" y="1452923"/>
            <a:ext cx="3519376" cy="475825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328104" y="1013767"/>
            <a:ext cx="3519376" cy="519741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83" y="277815"/>
            <a:ext cx="8633630" cy="117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REFLECTING ON FEEDBACK &amp; PROGRESS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173" y="133092"/>
            <a:ext cx="1801746" cy="74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61" y="3441205"/>
            <a:ext cx="3345730" cy="16366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have likely received feedback from your tutors on your first assessment or completed a first quiz.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not, ask your tutors for feedback on your performance in each subject.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589" y="3198908"/>
            <a:ext cx="3431890" cy="29138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 enables you to track your progress in your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feedback to find your best study skills, strength and subjects you’re doing well in. 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areas, skills and subjects needing improvement.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647" y="2923831"/>
            <a:ext cx="1544580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7979415-6B42-4833-85A4-1F5F6A4E3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233" y="2350938"/>
            <a:ext cx="3489248" cy="89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Strengths &amp; areas for improvement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113950" y="1023027"/>
            <a:ext cx="3709749" cy="519741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7" t="40637" r="39784" b="37014"/>
          <a:stretch/>
        </p:blipFill>
        <p:spPr>
          <a:xfrm>
            <a:off x="5432478" y="1106894"/>
            <a:ext cx="1310624" cy="124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65" y="1585184"/>
            <a:ext cx="1336862" cy="1336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809" y="1001571"/>
            <a:ext cx="1318786" cy="1318786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3D6B0D6-4E94-47C4-AA57-D0976A06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3277" y="2556337"/>
            <a:ext cx="3433644" cy="293647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if your subject has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Peer Assisted Study Session (PASS)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senior students who have done well in the subject.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a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Study Smart Librarian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access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 Online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vUWS.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Mathematics Education Support Hub (MESH)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help with maths &amp; stats.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3594" y="2209443"/>
            <a:ext cx="3130459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Success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12</cp:revision>
  <dcterms:created xsi:type="dcterms:W3CDTF">2019-07-04T06:14:36Z</dcterms:created>
  <dcterms:modified xsi:type="dcterms:W3CDTF">2024-02-20T02:14:50Z</dcterms:modified>
</cp:coreProperties>
</file>