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4135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4605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6131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0603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9301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28162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67745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796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08091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8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153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053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hedesk.org.au/login?login" TargetMode="External"/><Relationship Id="rId13" Type="http://schemas.openxmlformats.org/officeDocument/2006/relationships/image" Target="../media/image7.png"/><Relationship Id="rId1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hyperlink" Target="https://www.westernsydney.edu.au/currentstudents/current_students/services_and_facilities/study_and_life_skills_workshops/pass_-_peer_assisted_study_sessions" TargetMode="External"/><Relationship Id="rId12" Type="http://schemas.openxmlformats.org/officeDocument/2006/relationships/image" Target="../media/image6.png"/><Relationship Id="rId17" Type="http://schemas.openxmlformats.org/officeDocument/2006/relationships/hyperlink" Target="https://www.westernsydney.edu.au/studysmart/home/study_smart_online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s://westernsydney.edu.au/studysmart/home/self-help_resources/downloads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westernsydney.edu.au/mesh/mesh" TargetMode="External"/><Relationship Id="rId11" Type="http://schemas.microsoft.com/office/2007/relationships/hdphoto" Target="../media/hdphoto1.wdp"/><Relationship Id="rId5" Type="http://schemas.openxmlformats.org/officeDocument/2006/relationships/hyperlink" Target="https://library.westernsydney.edu.au/assignmentcalculator/" TargetMode="External"/><Relationship Id="rId15" Type="http://schemas.openxmlformats.org/officeDocument/2006/relationships/hyperlink" Target="https://westernsydney.edu.au/studysmart/home/study_smart_zone/officers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4.png"/><Relationship Id="rId14" Type="http://schemas.openxmlformats.org/officeDocument/2006/relationships/hyperlink" Target="https://www.westernsydney.edu.au/currentstudents/current_students/services_and_facilities/study_and_life_skills_worksho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085" y="270243"/>
            <a:ext cx="9120259" cy="696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FREE TOOLS FOR STUDY SUCCESS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5502" y="355003"/>
            <a:ext cx="1738500" cy="717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2905" y="80872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3" name="Rectangle 42"/>
          <p:cNvSpPr/>
          <p:nvPr/>
        </p:nvSpPr>
        <p:spPr>
          <a:xfrm>
            <a:off x="0" y="1926247"/>
            <a:ext cx="12192000" cy="458885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4296909" y="1195714"/>
            <a:ext cx="3519376" cy="2635296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324611" y="3977362"/>
            <a:ext cx="3737026" cy="2415769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8060368" y="3951423"/>
            <a:ext cx="3699832" cy="241303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604" y="1072836"/>
            <a:ext cx="1106777" cy="1106777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4305722" y="2079341"/>
            <a:ext cx="3484128" cy="1415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Assignment</a:t>
            </a: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Calculator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9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Plan assignments and access useful resources with the 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assignment calculator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24611" y="4803415"/>
            <a:ext cx="3786898" cy="1415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MESH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9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Get mathematics and statistics help with the 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Mathematics Education Support </a:t>
            </a:r>
            <a:r>
              <a:rPr kumimoji="0" lang="en-AU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Hub</a:t>
            </a:r>
            <a:r>
              <a:rPr lang="en-AU" sz="180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098230" y="4647362"/>
            <a:ext cx="3661969" cy="1692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9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Join </a:t>
            </a:r>
            <a:r>
              <a:rPr kumimoji="0" lang="en-AU" sz="1801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Peer 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Assisted Study Sessions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run by student facilitators, to boost your academic performance</a:t>
            </a:r>
            <a:r>
              <a:rPr kumimoji="0" lang="en-AU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auto">
          <a:xfrm>
            <a:off x="8069182" y="1195707"/>
            <a:ext cx="3691019" cy="2635296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069181" y="2046653"/>
            <a:ext cx="3691020" cy="1415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TheDesk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9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Explore 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TheDesk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an online program providing strategies and skills for success and wellbeing.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296907" y="3831003"/>
            <a:ext cx="3519376" cy="2533450"/>
            <a:chOff x="8033930" y="4067827"/>
            <a:chExt cx="3519376" cy="2533449"/>
          </a:xfrm>
        </p:grpSpPr>
        <p:sp>
          <p:nvSpPr>
            <p:cNvPr id="56" name="Text Box 14"/>
            <p:cNvSpPr txBox="1">
              <a:spLocks noChangeArrowheads="1"/>
            </p:cNvSpPr>
            <p:nvPr/>
          </p:nvSpPr>
          <p:spPr bwMode="auto">
            <a:xfrm>
              <a:off x="8033930" y="4188247"/>
              <a:ext cx="3519376" cy="2413029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6557" y="4067827"/>
              <a:ext cx="809378" cy="1059211"/>
            </a:xfrm>
            <a:prstGeom prst="rect">
              <a:avLst/>
            </a:prstGeom>
          </p:spPr>
        </p:pic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backgroundMark x1="43750" y1="43750" x2="41016" y2="48047"/>
                        <a14:backgroundMark x1="59766" y1="42578" x2="58984" y2="49219"/>
                        <a14:backgroundMark x1="58203" y1="31250" x2="58203" y2="31250"/>
                        <a14:backgroundMark x1="71875" y1="50781" x2="71875" y2="50781"/>
                        <a14:backgroundMark x1="71484" y1="62109" x2="71484" y2="62109"/>
                        <a14:backgroundMark x1="52344" y1="71094" x2="52344" y2="71094"/>
                        <a14:backgroundMark x1="50781" y1="53125" x2="50781" y2="53125"/>
                        <a14:backgroundMark x1="32813" y1="64063" x2="29297" y2="62109"/>
                        <a14:backgroundMark x1="33594" y1="45313" x2="30078" y2="45313"/>
                        <a14:backgroundMark x1="40625" y1="32422" x2="43750" y2="30859"/>
                        <a14:backgroundMark x1="50391" y1="58594" x2="53906" y2="57422"/>
                        <a14:backgroundMark x1="49219" y1="67578" x2="46875" y2="71875"/>
                        <a14:backgroundMark x1="67969" y1="65625" x2="72266" y2="65625"/>
                        <a14:backgroundMark x1="43359" y1="60547" x2="43359" y2="6054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598" y="3770800"/>
            <a:ext cx="1134409" cy="11344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378" y="4028849"/>
            <a:ext cx="719364" cy="719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353" y="1127347"/>
            <a:ext cx="1057858" cy="1057858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4279283" y="4805003"/>
            <a:ext cx="3554624" cy="1415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Workshops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9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Find out about skill and support based 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workshops, programs and online resources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9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24611" y="1168042"/>
            <a:ext cx="3737026" cy="2635296"/>
            <a:chOff x="324611" y="1168042"/>
            <a:chExt cx="3737026" cy="2635296"/>
          </a:xfrm>
        </p:grpSpPr>
        <p:grpSp>
          <p:nvGrpSpPr>
            <p:cNvPr id="28" name="Group 27"/>
            <p:cNvGrpSpPr/>
            <p:nvPr/>
          </p:nvGrpSpPr>
          <p:grpSpPr>
            <a:xfrm>
              <a:off x="324611" y="1168042"/>
              <a:ext cx="3737026" cy="2635296"/>
              <a:chOff x="3627220" y="4076844"/>
              <a:chExt cx="3089593" cy="2635296"/>
            </a:xfrm>
          </p:grpSpPr>
          <p:sp>
            <p:nvSpPr>
              <p:cNvPr id="29" name="Text Box 11"/>
              <p:cNvSpPr txBox="1">
                <a:spLocks noChangeArrowheads="1"/>
              </p:cNvSpPr>
              <p:nvPr/>
            </p:nvSpPr>
            <p:spPr bwMode="auto">
              <a:xfrm>
                <a:off x="3627220" y="4076844"/>
                <a:ext cx="3089593" cy="2635296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rgbClr val="990033"/>
                </a:solidFill>
                <a:miter lim="800000"/>
                <a:headEnd/>
                <a:tailEnd/>
              </a:ln>
              <a:effectLst/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AU" alt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AU" alt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AU" alt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692536" y="4971152"/>
                <a:ext cx="2968106" cy="1670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Study Smart</a:t>
                </a:r>
              </a:p>
              <a:p>
                <a:pPr algn="ctr"/>
                <a:endParaRPr lang="en-AU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AU" sz="180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Connect with </a:t>
                </a:r>
                <a:r>
                  <a:rPr lang="en-AU" sz="1801" dirty="0" smtClean="0">
                    <a:latin typeface="Arial" panose="020B0604020202020204" pitchFamily="34" charset="0"/>
                    <a:cs typeface="Arial" panose="020B0604020202020204" pitchFamily="34" charset="0"/>
                    <a:hlinkClick r:id="rId15"/>
                  </a:rPr>
                  <a:t>Study Smart Services</a:t>
                </a:r>
                <a:r>
                  <a:rPr lang="en-AU" sz="180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:r>
                  <a:rPr lang="en-AU" sz="1801" dirty="0" smtClean="0">
                    <a:latin typeface="Arial" panose="020B0604020202020204" pitchFamily="34" charset="0"/>
                    <a:cs typeface="Arial" panose="020B0604020202020204" pitchFamily="34" charset="0"/>
                    <a:hlinkClick r:id="rId16"/>
                  </a:rPr>
                  <a:t>resources</a:t>
                </a:r>
                <a:r>
                  <a:rPr lang="en-AU" sz="180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online.</a:t>
                </a:r>
              </a:p>
              <a:p>
                <a:pPr algn="ctr"/>
                <a:r>
                  <a:rPr lang="en-US" sz="180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Get </a:t>
                </a:r>
                <a:r>
                  <a:rPr lang="en-US" sz="180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personalised</a:t>
                </a:r>
                <a:r>
                  <a:rPr lang="en-US" sz="180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help with </a:t>
                </a:r>
                <a:r>
                  <a:rPr lang="en-US" sz="1801" dirty="0" smtClean="0">
                    <a:latin typeface="Arial" panose="020B0604020202020204" pitchFamily="34" charset="0"/>
                    <a:cs typeface="Arial" panose="020B0604020202020204" pitchFamily="34" charset="0"/>
                    <a:hlinkClick r:id="rId17"/>
                  </a:rPr>
                  <a:t>Study Smart Online</a:t>
                </a:r>
                <a:r>
                  <a:rPr lang="en-US" sz="180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AU" sz="180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8673" y="1240955"/>
              <a:ext cx="1039563" cy="8128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9451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109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Alissa McIntosh</cp:lastModifiedBy>
  <cp:revision>6</cp:revision>
  <dcterms:created xsi:type="dcterms:W3CDTF">2019-07-04T06:14:36Z</dcterms:created>
  <dcterms:modified xsi:type="dcterms:W3CDTF">2021-02-12T00:18:19Z</dcterms:modified>
</cp:coreProperties>
</file>