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4CE9E2-1D5F-492C-862F-EF77AAF3E3A5}" v="2" dt="2022-07-19T05:15:13.8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1495-628B-4F5A-A635-28A7F6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71570-BC28-4ABE-B896-66ABB7CBB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0" indent="0" algn="ctr">
              <a:buNone/>
              <a:defRPr sz="2000"/>
            </a:lvl2pPr>
            <a:lvl3pPr marL="914440" indent="0" algn="ctr">
              <a:buNone/>
              <a:defRPr sz="1801"/>
            </a:lvl3pPr>
            <a:lvl4pPr marL="1371663" indent="0" algn="ctr">
              <a:buNone/>
              <a:defRPr sz="1600"/>
            </a:lvl4pPr>
            <a:lvl5pPr marL="1828885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5" indent="0" algn="ctr">
              <a:buNone/>
              <a:defRPr sz="1600"/>
            </a:lvl7pPr>
            <a:lvl8pPr marL="3200548" indent="0" algn="ctr">
              <a:buNone/>
              <a:defRPr sz="1600"/>
            </a:lvl8pPr>
            <a:lvl9pPr marL="36577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36D6E-8675-4296-86B3-47D3EF93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1A1B-7812-4475-9FBB-DAB84373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92776-8280-48AC-809B-53227690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6107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83D6-8810-4C8D-9B45-80780DA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DBBA-4496-4E88-BB45-98BE3A33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DA566-DCFC-446D-821A-1F37A118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8CF8-4502-4878-AC52-1C75052A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9311-70B0-4612-9AE7-79A6D80F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8919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6004-8FF0-40BD-9EEB-02CF69EE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D8AC7-ED43-4CAA-9243-FEF728DDD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444C-0BC5-43B4-882C-70435B88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D8D4-9D79-4385-B8E3-65FC025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A399-E46B-4C50-BF96-C99F7421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7969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9845-A843-4082-8607-1D637B49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A928-F35D-4E9D-9197-441B899DE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690F0-2B31-4D6A-A1E3-C308A2C8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B255D-CF13-443D-A0EF-6CACF2D6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9F51-AF3B-4FBC-B267-5D59E6C7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6EAC3-E9CD-43D1-B4EF-A4961B00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8108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CF01-0EE3-4086-8AC8-9FA0CCD2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CB70-DD68-431E-A2E0-E613D60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02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58D3F-08BE-469C-A04D-22174CFE7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02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11CEF-AE26-4BB3-B28F-A149BA85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3570D-565C-4B52-8C68-62469E68C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E4B8C-3112-4A03-ACED-DBD612FF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50D98-1AFA-42A9-8F67-5E9095F7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0F3B1-9141-4B6A-B6A4-142EF3D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7837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E6F-6DC0-4B38-8D07-82EBEE1E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23760-E647-404C-B089-CC7A69BA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00DE-D7AB-4BBC-A8FB-E5193E35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A10B8-FBBD-4031-930A-48C0122B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79435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2DDCA-F05B-434C-AA05-7FAF7F9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17FB4-2B11-4985-9CAA-E82EDFD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A7C16-19D2-42FA-A7A7-8CF6AB1F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69282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FBF-52E1-4B6F-B8CC-7FBFD920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52BE-0FE0-493B-AC65-1134E6FA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011C1-28AE-4ED3-8A05-DA3C789B8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A8CAC-6F0C-4672-B10A-F58736BE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AC818-FD2E-478F-8E36-15222E16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B8C9-9247-4129-BC75-0AAB9D8A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235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C684-7F4A-458E-ADB0-C404A9C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427D3-0A8B-4470-85FB-4F97E0FB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0" indent="0">
              <a:buNone/>
              <a:defRPr sz="2800"/>
            </a:lvl2pPr>
            <a:lvl3pPr marL="914440" indent="0">
              <a:buNone/>
              <a:defRPr sz="2400"/>
            </a:lvl3pPr>
            <a:lvl4pPr marL="1371663" indent="0">
              <a:buNone/>
              <a:defRPr sz="2000"/>
            </a:lvl4pPr>
            <a:lvl5pPr marL="1828885" indent="0">
              <a:buNone/>
              <a:defRPr sz="2000"/>
            </a:lvl5pPr>
            <a:lvl6pPr marL="2286103" indent="0">
              <a:buNone/>
              <a:defRPr sz="2000"/>
            </a:lvl6pPr>
            <a:lvl7pPr marL="2743325" indent="0">
              <a:buNone/>
              <a:defRPr sz="2000"/>
            </a:lvl7pPr>
            <a:lvl8pPr marL="3200548" indent="0">
              <a:buNone/>
              <a:defRPr sz="2000"/>
            </a:lvl8pPr>
            <a:lvl9pPr marL="3657768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A3C3E-0553-4910-9EEC-5F787E4EF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2D68B-EC0F-4C8C-B209-F0358272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BDB64-8FAF-42B9-878C-18D04681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F46CA-C4E2-444C-ADF4-A9CC4E41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5283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16A4-28BC-420F-8DC3-C6728950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7A1E6-7644-4D90-AA77-91BC5A8D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32F5-A0A5-4B8A-8542-6519012D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66B2-7DA2-45C3-BA01-5E624FBA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F380A-4B41-4A9F-ABEB-2F70250E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3644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D2868-8A55-4A41-BBFE-E20CD97F0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4A0A-5C8C-46FA-9559-4139B44D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4BDE-BD2F-47B5-BE59-5A90EA6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7065-99C0-4826-AB21-2B0F293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B700-840E-4CD3-9CEA-415B4CFA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362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AEFBDE-D91C-441C-868E-09CE4DA6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99259-7DE5-4601-BCB0-AA576C62F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06F11-A951-4E76-A042-7D0D5F33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C075C-02BF-4A84-AF7D-844C3C3BE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1C3D-1FCB-4032-923A-ADB0C8BC0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519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4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3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8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7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esternsydney.edu.au/studysmart/home/academic_integrity_and_plagiarism/what_is_it" TargetMode="External"/><Relationship Id="rId13" Type="http://schemas.openxmlformats.org/officeDocument/2006/relationships/hyperlink" Target="https://westernsydney.edu.au/studysmart/home/self-help_resources/downloads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refquest.westernsydney.edu.au/" TargetMode="External"/><Relationship Id="rId12" Type="http://schemas.openxmlformats.org/officeDocument/2006/relationships/hyperlink" Target="https://www.westernsydney.edu.au/studysmart/home/study_smart_onlin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library.westernsydney.edu.au/main/guides/referencing-citation" TargetMode="External"/><Relationship Id="rId11" Type="http://schemas.openxmlformats.org/officeDocument/2006/relationships/hyperlink" Target="https://library.westernsydney.edu.au/your-library/tools_and_apps/assignment_calculator" TargetMode="External"/><Relationship Id="rId5" Type="http://schemas.openxmlformats.org/officeDocument/2006/relationships/hyperlink" Target="https://library.westernsydney.edu.au/your-library/tools_and_apps/referencing_tools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s://westernsydney.edu.au/studysmart/home/academic_integrity_and_plagiarism" TargetMode="External"/><Relationship Id="rId9" Type="http://schemas.openxmlformats.org/officeDocument/2006/relationships/image" Target="../media/image3.png"/><Relationship Id="rId14" Type="http://schemas.openxmlformats.org/officeDocument/2006/relationships/hyperlink" Target="https://westernsydney.edu.au/studysmart/home/study_smart_zo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" y="1807804"/>
            <a:ext cx="12192000" cy="466920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306748" y="1004366"/>
            <a:ext cx="5007219" cy="2846134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953" y="225895"/>
            <a:ext cx="9744999" cy="612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ASSESSMENT SUCCESS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4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2794" y="176113"/>
            <a:ext cx="1778315" cy="73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7079" y="69297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265430" y="1878202"/>
            <a:ext cx="5124738" cy="1892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Assessment Requirements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9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Read your Learning Guide and refer to the marking rubrics to find out what’s expected and which referencing style to use.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Contact your tutor for more help</a:t>
            </a: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5431485" y="1004368"/>
            <a:ext cx="6457454" cy="5233753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69285" y="1348789"/>
            <a:ext cx="6415966" cy="5003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Academic Integrity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Academic integrity is behaving honestly in exams, class discussions, and assessments, particularly when it comes to crediting the work of others.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Refer to the 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Academic Integrity Website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and to ensure you are doing the right thing. You can also access the </a:t>
            </a:r>
            <a:r>
              <a:rPr kumimoji="0" lang="en-AU" sz="180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Academic Integrity Module </a:t>
            </a:r>
            <a:r>
              <a:rPr lang="en-AU" sz="180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that page.</a:t>
            </a:r>
            <a:endParaRPr kumimoji="0" lang="en-AU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a referencing tool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to assist with your referencing. Check the 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Library Referencing and Citation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guide. </a:t>
            </a:r>
          </a:p>
          <a:p>
            <a:pPr marL="342920" marR="0" lvl="0" indent="-3429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AU" sz="180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For a fun approach to academic referencing, try our multi-award winning </a:t>
            </a:r>
            <a:r>
              <a:rPr kumimoji="0" lang="en-AU" sz="1801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RefQuest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game!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 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Study Smart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for more tips on studying with academic integrity.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604" y="1046288"/>
            <a:ext cx="860390" cy="86039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930" y="1004366"/>
            <a:ext cx="995214" cy="995214"/>
          </a:xfrm>
          <a:prstGeom prst="rect">
            <a:avLst/>
          </a:prstGeom>
        </p:spPr>
      </p:pic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306749" y="4089399"/>
            <a:ext cx="5007220" cy="2148713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5798" y="4245970"/>
            <a:ext cx="5007220" cy="1924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Free Assessment Resources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Assignment Calculator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Study Smart Online</a:t>
            </a:r>
            <a:endParaRPr kumimoji="0" lang="en-AU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sz="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80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O</a:t>
            </a:r>
            <a:r>
              <a:rPr kumimoji="0" lang="en-AU" sz="1801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nline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 resources</a:t>
            </a:r>
            <a:endParaRPr kumimoji="0" lang="en-AU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Study Smart Officers</a:t>
            </a:r>
            <a:endParaRPr kumimoji="0" lang="en-AU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5284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210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90033"/>
      </a:hlink>
      <a:folHlink>
        <a:srgbClr val="9900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156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1_Office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Colin Clark</cp:lastModifiedBy>
  <cp:revision>11</cp:revision>
  <dcterms:created xsi:type="dcterms:W3CDTF">2019-07-04T06:14:36Z</dcterms:created>
  <dcterms:modified xsi:type="dcterms:W3CDTF">2024-02-20T01:52:38Z</dcterms:modified>
</cp:coreProperties>
</file>