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5AE64-E92A-4DBB-B967-C3C7A212B472}" v="2" dt="2022-07-13T23:58:48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87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1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7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8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23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56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82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3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233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0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5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studysmart/home/assessment_guide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esternsydney.libcal.com/appointments/SS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vuws.westernsydney.edu.au/webapps/portal/execute/tabs/tabAction?tab_tab_group_id=_74_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" y="1744301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42263" y="1452923"/>
            <a:ext cx="3519376" cy="475825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328104" y="1013767"/>
            <a:ext cx="3519376" cy="519741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83" y="277815"/>
            <a:ext cx="8633630" cy="117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REFLECTING ON FEEDBACK &amp; PROGRESS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173" y="133092"/>
            <a:ext cx="1801746" cy="74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61" y="3441205"/>
            <a:ext cx="3345730" cy="16366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have likely received feedback from your tutors on your first assessment or completed a first quiz.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not, ask your tutors for feedback on your performance in each subject.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589" y="3198908"/>
            <a:ext cx="3431890" cy="29138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 enables you to track your progress in your subjects.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feedback to find your best study skills, strength </a:t>
            </a:r>
            <a:r>
              <a:rPr kumimoji="0" lang="en-AU" altLang="en-US" sz="1801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and subjects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you’re doing well in. 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areas, skills and units needing improvement.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647" y="2923831"/>
            <a:ext cx="1544580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7979415-6B42-4833-85A4-1F5F6A4E3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233" y="2350938"/>
            <a:ext cx="3489248" cy="89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Strengths &amp; areas for improvement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113950" y="1023027"/>
            <a:ext cx="3709749" cy="519741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7" t="40637" r="39784" b="37014"/>
          <a:stretch/>
        </p:blipFill>
        <p:spPr>
          <a:xfrm>
            <a:off x="5432478" y="1106894"/>
            <a:ext cx="1310624" cy="124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65" y="1585184"/>
            <a:ext cx="1336862" cy="1336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44" y="1106890"/>
            <a:ext cx="1318786" cy="1318786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3D6B0D6-4E94-47C4-AA57-D0976A06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2204" y="2668858"/>
            <a:ext cx="3787127" cy="2820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a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Study Smart Officer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access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Study Smart Online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vUWS.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lang="en-AU" altLang="en-US" sz="180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algn="ctr" defTabSz="914461" eaLnBrk="0" fontAlgn="base" hangingPunct="0">
              <a:spcBef>
                <a:spcPct val="0"/>
              </a:spcBef>
              <a:spcAft>
                <a:spcPct val="0"/>
              </a:spcAft>
              <a:buSzPts val="1000"/>
              <a:defRPr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Seek academic support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741" y="2369813"/>
            <a:ext cx="3130459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Success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FCB61D-4A44-49FE-9091-750896BF7B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758F57-51DD-4A0F-AF1B-A12F3412C7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26EF3E-12D9-4E12-A179-705042848BF2}">
  <ds:schemaRefs>
    <ds:schemaRef ds:uri="http://purl.org/dc/dcmitype/"/>
    <ds:schemaRef ds:uri="c3de3ff6-a0c6-4105-9b2f-fc90d3c25a5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66e43306-e6d0-475f-a4ce-cec941bf8c9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14</cp:revision>
  <dcterms:created xsi:type="dcterms:W3CDTF">2019-07-04T06:14:36Z</dcterms:created>
  <dcterms:modified xsi:type="dcterms:W3CDTF">2024-02-19T21:58:43Z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