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apple.co/2GqVOWH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counselling_services/are_you_coping_with_study" TargetMode="External"/><Relationship Id="rId12" Type="http://schemas.openxmlformats.org/officeDocument/2006/relationships/hyperlink" Target="https://spoti.fi/2GkmKpK" TargetMode="External"/><Relationship Id="rId17" Type="http://schemas.openxmlformats.org/officeDocument/2006/relationships/hyperlink" Target="https://www.westernsydney.edu.au/currentstudents/current_students/services_and_facilities/counselling_services/ecounselling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://www.westernsydney.edu.au/podcasts" TargetMode="External"/><Relationship Id="rId5" Type="http://schemas.openxmlformats.org/officeDocument/2006/relationships/hyperlink" Target="https://www.westernsydney.edu.au/currentstudents/current_students/services_and_facilities/student_welfare_services2/mates_@_western" TargetMode="External"/><Relationship Id="rId15" Type="http://schemas.openxmlformats.org/officeDocument/2006/relationships/hyperlink" Target="http://www.westernsydney.edu.au/studentdiscounts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westernsydney.edu.au/currentstudents/current_students/services_and_facilities/study_and_life_skills_workshops/pass_-_peer_assisted_study_sessions" TargetMode="External"/><Relationship Id="rId9" Type="http://schemas.openxmlformats.org/officeDocument/2006/relationships/hyperlink" Target="https://library.westernsydney.edu.au/main/resources/learning-guides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" y="1600200"/>
            <a:ext cx="12192000" cy="488577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53778" y="1079502"/>
            <a:ext cx="3845166" cy="273465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196525" y="1079502"/>
            <a:ext cx="3967761" cy="212089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08915" y="3341072"/>
            <a:ext cx="3955371" cy="303310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6450686"/>
            <a:ext cx="12192000" cy="407313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8" y="140143"/>
            <a:ext cx="822018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ADJUSTING TO UNIVERSITY LIFE</a:t>
            </a:r>
            <a:endParaRPr lang="en-US" alt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0" y="220490"/>
            <a:ext cx="1670886" cy="6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4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48" y="1884034"/>
            <a:ext cx="3843511" cy="186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Meet Other Students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Attend </a:t>
            </a:r>
            <a:r>
              <a:rPr lang="en-AU" altLang="en-US" sz="180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PASS</a:t>
            </a:r>
            <a:r>
              <a:rPr lang="en-AU" altLang="en-US" sz="1801">
                <a:latin typeface="Arial" panose="020B0604020202020204" pitchFamily="34" charset="0"/>
                <a:cs typeface="Arial" panose="020B0604020202020204" pitchFamily="34" charset="0"/>
              </a:rPr>
              <a:t> study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groups, run by student facilitators to boost your academic performance. 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Join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MATES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mentoring program.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02" y="1212690"/>
            <a:ext cx="713762" cy="713762"/>
          </a:xfrm>
          <a:prstGeom prst="rect">
            <a:avLst/>
          </a:prstGeom>
        </p:spPr>
      </p:pic>
      <p:sp>
        <p:nvSpPr>
          <p:cNvPr id="46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574" y="1941059"/>
            <a:ext cx="3780550" cy="154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Schedule your assessments and due dates using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planners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80" y="1215647"/>
            <a:ext cx="706240" cy="70624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127049" y="4303708"/>
            <a:ext cx="4119102" cy="1947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Learning Guides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Find out what you will study, assessment due dates, reading list, your lecturer’s details &amp; the referencing style to use. Find them on vUWS or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through the Library.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29" y="3421815"/>
            <a:ext cx="852042" cy="852042"/>
          </a:xfrm>
          <a:prstGeom prst="rect">
            <a:avLst/>
          </a:prstGeom>
        </p:spPr>
      </p:pic>
      <p:sp>
        <p:nvSpPr>
          <p:cNvPr id="6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5970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262928" y="3691073"/>
            <a:ext cx="3719714" cy="268310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71115" y="4604745"/>
            <a:ext cx="3903339" cy="16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Podcasts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Make the most of your time at Western. Discover ‘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Things Every WSU Student Should Know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’ Also available on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Spotify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ITunes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42" y="3779640"/>
            <a:ext cx="812844" cy="81284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61867" y="957410"/>
            <a:ext cx="3703596" cy="2606712"/>
            <a:chOff x="3648333" y="4215079"/>
            <a:chExt cx="3127237" cy="2995914"/>
          </a:xfrm>
        </p:grpSpPr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3648333" y="4365889"/>
              <a:ext cx="3127237" cy="28451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Student Discounts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Access a range of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discounts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products and services with your Student ID card/number.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0498" y="4215079"/>
              <a:ext cx="1042906" cy="1088836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253778" y="3949764"/>
            <a:ext cx="3845166" cy="2766990"/>
            <a:chOff x="3475762" y="4357657"/>
            <a:chExt cx="3299809" cy="2862311"/>
          </a:xfrm>
        </p:grpSpPr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475762" y="4357657"/>
              <a:ext cx="3299809" cy="250793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30260" y="5150370"/>
              <a:ext cx="3200889" cy="2069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Advice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Ask a counsellor questions confidentially 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  <a:hlinkClick r:id="rId17"/>
                </a:rPr>
                <a:t>online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. Read through some great advice about a range of questions.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3" y="3920051"/>
            <a:ext cx="838211" cy="9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9</cp:revision>
  <dcterms:created xsi:type="dcterms:W3CDTF">2019-07-04T06:14:36Z</dcterms:created>
  <dcterms:modified xsi:type="dcterms:W3CDTF">2021-07-13T23:51:00Z</dcterms:modified>
</cp:coreProperties>
</file>