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4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7308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1923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6672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1611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0005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8276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543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557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2360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7010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956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21/05/2020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603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westernsydney.edu.au/currentstudents/current_students/enrolment/adding,_dropping_and_changing_units/withdrawing_without_academic_penalty" TargetMode="External"/><Relationship Id="rId5" Type="http://schemas.openxmlformats.org/officeDocument/2006/relationships/hyperlink" Target="https://www.westernsydney.edu.au/currentstudents/current_students/services_and_facilities/uwsonline_student_support/support_services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2" y="1934795"/>
            <a:ext cx="12192000" cy="457648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74579" y="161364"/>
            <a:ext cx="10480453" cy="667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STAYING ON TRACK WITH STUDIES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576" y="157832"/>
            <a:ext cx="1523542" cy="6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0165" y="69297"/>
            <a:ext cx="573827" cy="71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7" name="Text Box 20">
            <a:extLst>
              <a:ext uri="{FF2B5EF4-FFF2-40B4-BE49-F238E27FC236}">
                <a16:creationId xmlns:a16="http://schemas.microsoft.com/office/drawing/2014/main" id="{A1322B51-5ABF-4A3D-9D6D-769F5034D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551" y="970369"/>
            <a:ext cx="5684062" cy="5450172"/>
          </a:xfrm>
          <a:prstGeom prst="rect">
            <a:avLst/>
          </a:prstGeom>
          <a:solidFill>
            <a:schemeClr val="bg1"/>
          </a:solidFill>
          <a:ln w="28575">
            <a:solidFill>
              <a:srgbClr val="990033"/>
            </a:solidFill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419051" y="1018572"/>
            <a:ext cx="5508372" cy="5401979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19051" y="1329327"/>
            <a:ext cx="5701108" cy="888754"/>
            <a:chOff x="432036" y="1258001"/>
            <a:chExt cx="5701107" cy="88875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33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Submit all assessments.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831" y="1085518"/>
            <a:ext cx="4870274" cy="39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you</a:t>
            </a:r>
            <a:r>
              <a:rPr kumimoji="0" lang="en-AU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19051" y="2170714"/>
            <a:ext cx="5701108" cy="888754"/>
            <a:chOff x="432036" y="1258001"/>
            <a:chExt cx="5701107" cy="888754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43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Attend classes for each unit.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19051" y="3023402"/>
            <a:ext cx="5701108" cy="888754"/>
            <a:chOff x="432036" y="1258001"/>
            <a:chExt cx="5701107" cy="888754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47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Consider your tutors’ feedback.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03245" y="3841533"/>
            <a:ext cx="5701108" cy="888754"/>
            <a:chOff x="432036" y="1258001"/>
            <a:chExt cx="5701107" cy="888754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51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Review slides, notes, videos and handouts.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04886" y="4653261"/>
            <a:ext cx="5701108" cy="888754"/>
            <a:chOff x="432036" y="1258001"/>
            <a:chExt cx="5701107" cy="88875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55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869" y="1554794"/>
              <a:ext cx="48702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Keep up with online activities on vUWS.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03246" y="5489503"/>
            <a:ext cx="5095854" cy="830834"/>
            <a:chOff x="432036" y="1258001"/>
            <a:chExt cx="5095856" cy="830833"/>
          </a:xfrm>
        </p:grpSpPr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36" y="1258001"/>
              <a:ext cx="830833" cy="830833"/>
            </a:xfrm>
            <a:prstGeom prst="rect">
              <a:avLst/>
            </a:prstGeom>
          </p:spPr>
        </p:pic>
        <p:sp>
          <p:nvSpPr>
            <p:cNvPr id="59" name="Text Box 4">
              <a:extLst>
                <a:ext uri="{FF2B5EF4-FFF2-40B4-BE49-F238E27FC236}">
                  <a16:creationId xmlns:a16="http://schemas.microsoft.com/office/drawing/2014/main" id="{9DE3260F-6F6E-486D-8AAA-BBA4D3B9C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4518" y="1422007"/>
              <a:ext cx="4273374" cy="59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Identify units where you need more assistance and </a:t>
              </a:r>
              <a:r>
                <a:rPr kumimoji="0" lang="en-AU" altLang="en-US" sz="1801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seek </a:t>
              </a:r>
              <a:r>
                <a:rPr kumimoji="0" lang="en-AU" altLang="en-US" sz="1801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help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455282" y="2597306"/>
            <a:ext cx="5215410" cy="397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If you are not on track with your studies, don’t wait!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Take action now.</a:t>
            </a: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with your tutor to see if you can catch up with unit content.</a:t>
            </a: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Talk to a 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counsellor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and/or student welfare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If you withdrew from enrolled units after the census date due to extenuating circumstances, you may be eligible for a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withdrawal without academic penalty grade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4682" y="2139684"/>
            <a:ext cx="1550035" cy="39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 Help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574" y="879634"/>
            <a:ext cx="1414016" cy="1414016"/>
          </a:xfrm>
          <a:prstGeom prst="rect">
            <a:avLst/>
          </a:prstGeom>
        </p:spPr>
      </p:pic>
      <p:sp>
        <p:nvSpPr>
          <p:cNvPr id="63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752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Amy Marov</cp:lastModifiedBy>
  <cp:revision>9</cp:revision>
  <dcterms:created xsi:type="dcterms:W3CDTF">2019-07-04T06:14:36Z</dcterms:created>
  <dcterms:modified xsi:type="dcterms:W3CDTF">2020-05-20T23:27:38Z</dcterms:modified>
</cp:coreProperties>
</file>