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56"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2487" autoAdjust="0"/>
    <p:restoredTop sz="94660"/>
  </p:normalViewPr>
  <p:slideViewPr>
    <p:cSldViewPr snapToGrid="0">
      <p:cViewPr varScale="1">
        <p:scale>
          <a:sx n="86" d="100"/>
          <a:sy n="86" d="100"/>
        </p:scale>
        <p:origin x="232" y="110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1.xml"/><Relationship Id="rId7" Type="http://schemas.openxmlformats.org/officeDocument/2006/relationships/tableStyles" Target="tableStyle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AU"/>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AU"/>
          </a:p>
        </p:txBody>
      </p:sp>
      <p:sp>
        <p:nvSpPr>
          <p:cNvPr id="4" name="Date Placeholder 3"/>
          <p:cNvSpPr>
            <a:spLocks noGrp="1"/>
          </p:cNvSpPr>
          <p:nvPr>
            <p:ph type="dt" sz="half" idx="10"/>
          </p:nvPr>
        </p:nvSpPr>
        <p:spPr/>
        <p:txBody>
          <a:bodyPr/>
          <a:lstStyle/>
          <a:p>
            <a:fld id="{097E6B74-612D-45CE-8ACA-20BA71E83FC8}" type="datetimeFigureOut">
              <a:rPr lang="en-AU" smtClean="0"/>
              <a:t>22/5/20</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363221F7-8D46-428B-A33C-88484D697CB5}" type="slidenum">
              <a:rPr lang="en-AU" smtClean="0"/>
              <a:t>‹#›</a:t>
            </a:fld>
            <a:endParaRPr lang="en-AU"/>
          </a:p>
        </p:txBody>
      </p:sp>
    </p:spTree>
    <p:extLst>
      <p:ext uri="{BB962C8B-B14F-4D97-AF65-F5344CB8AC3E}">
        <p14:creationId xmlns:p14="http://schemas.microsoft.com/office/powerpoint/2010/main" val="8171956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p:cNvSpPr>
            <a:spLocks noGrp="1"/>
          </p:cNvSpPr>
          <p:nvPr>
            <p:ph type="dt" sz="half" idx="10"/>
          </p:nvPr>
        </p:nvSpPr>
        <p:spPr/>
        <p:txBody>
          <a:bodyPr/>
          <a:lstStyle/>
          <a:p>
            <a:fld id="{097E6B74-612D-45CE-8ACA-20BA71E83FC8}" type="datetimeFigureOut">
              <a:rPr lang="en-AU" smtClean="0"/>
              <a:t>22/5/20</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363221F7-8D46-428B-A33C-88484D697CB5}" type="slidenum">
              <a:rPr lang="en-AU" smtClean="0"/>
              <a:t>‹#›</a:t>
            </a:fld>
            <a:endParaRPr lang="en-AU"/>
          </a:p>
        </p:txBody>
      </p:sp>
    </p:spTree>
    <p:extLst>
      <p:ext uri="{BB962C8B-B14F-4D97-AF65-F5344CB8AC3E}">
        <p14:creationId xmlns:p14="http://schemas.microsoft.com/office/powerpoint/2010/main" val="33040141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AU"/>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p:cNvSpPr>
            <a:spLocks noGrp="1"/>
          </p:cNvSpPr>
          <p:nvPr>
            <p:ph type="dt" sz="half" idx="10"/>
          </p:nvPr>
        </p:nvSpPr>
        <p:spPr/>
        <p:txBody>
          <a:bodyPr/>
          <a:lstStyle/>
          <a:p>
            <a:fld id="{097E6B74-612D-45CE-8ACA-20BA71E83FC8}" type="datetimeFigureOut">
              <a:rPr lang="en-AU" smtClean="0"/>
              <a:t>22/5/20</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363221F7-8D46-428B-A33C-88484D697CB5}" type="slidenum">
              <a:rPr lang="en-AU" smtClean="0"/>
              <a:t>‹#›</a:t>
            </a:fld>
            <a:endParaRPr lang="en-AU"/>
          </a:p>
        </p:txBody>
      </p:sp>
    </p:spTree>
    <p:extLst>
      <p:ext uri="{BB962C8B-B14F-4D97-AF65-F5344CB8AC3E}">
        <p14:creationId xmlns:p14="http://schemas.microsoft.com/office/powerpoint/2010/main" val="236924078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D01495-628B-4F5A-A635-28A7F60FB653}"/>
              </a:ext>
            </a:extLst>
          </p:cNvPr>
          <p:cNvSpPr>
            <a:spLocks noGrp="1"/>
          </p:cNvSpPr>
          <p:nvPr>
            <p:ph type="ctrTitle"/>
          </p:nvPr>
        </p:nvSpPr>
        <p:spPr>
          <a:xfrm>
            <a:off x="1524000" y="1122363"/>
            <a:ext cx="9144000" cy="2387600"/>
          </a:xfrm>
        </p:spPr>
        <p:txBody>
          <a:bodyPr anchor="b"/>
          <a:lstStyle>
            <a:lvl1pPr algn="ctr">
              <a:defRPr sz="5998"/>
            </a:lvl1pPr>
          </a:lstStyle>
          <a:p>
            <a:r>
              <a:rPr lang="en-US"/>
              <a:t>Click to edit Master title style</a:t>
            </a:r>
            <a:endParaRPr lang="en-AU"/>
          </a:p>
        </p:txBody>
      </p:sp>
      <p:sp>
        <p:nvSpPr>
          <p:cNvPr id="3" name="Subtitle 2">
            <a:extLst>
              <a:ext uri="{FF2B5EF4-FFF2-40B4-BE49-F238E27FC236}">
                <a16:creationId xmlns:a16="http://schemas.microsoft.com/office/drawing/2014/main" id="{8ED71570-BC28-4ABE-B896-66ABB7CBBE12}"/>
              </a:ext>
            </a:extLst>
          </p:cNvPr>
          <p:cNvSpPr>
            <a:spLocks noGrp="1"/>
          </p:cNvSpPr>
          <p:nvPr>
            <p:ph type="subTitle" idx="1"/>
          </p:nvPr>
        </p:nvSpPr>
        <p:spPr>
          <a:xfrm>
            <a:off x="1524000" y="3602038"/>
            <a:ext cx="9144000" cy="1655762"/>
          </a:xfrm>
        </p:spPr>
        <p:txBody>
          <a:bodyPr/>
          <a:lstStyle>
            <a:lvl1pPr marL="0" indent="0" algn="ctr">
              <a:buNone/>
              <a:defRPr sz="2400"/>
            </a:lvl1pPr>
            <a:lvl2pPr marL="457220" indent="0" algn="ctr">
              <a:buNone/>
              <a:defRPr sz="2000"/>
            </a:lvl2pPr>
            <a:lvl3pPr marL="914440" indent="0" algn="ctr">
              <a:buNone/>
              <a:defRPr sz="1801"/>
            </a:lvl3pPr>
            <a:lvl4pPr marL="1371663" indent="0" algn="ctr">
              <a:buNone/>
              <a:defRPr sz="1600"/>
            </a:lvl4pPr>
            <a:lvl5pPr marL="1828885" indent="0" algn="ctr">
              <a:buNone/>
              <a:defRPr sz="1600"/>
            </a:lvl5pPr>
            <a:lvl6pPr marL="2286103" indent="0" algn="ctr">
              <a:buNone/>
              <a:defRPr sz="1600"/>
            </a:lvl6pPr>
            <a:lvl7pPr marL="2743325" indent="0" algn="ctr">
              <a:buNone/>
              <a:defRPr sz="1600"/>
            </a:lvl7pPr>
            <a:lvl8pPr marL="3200548" indent="0" algn="ctr">
              <a:buNone/>
              <a:defRPr sz="1600"/>
            </a:lvl8pPr>
            <a:lvl9pPr marL="3657768" indent="0" algn="ctr">
              <a:buNone/>
              <a:defRPr sz="1600"/>
            </a:lvl9pPr>
          </a:lstStyle>
          <a:p>
            <a:r>
              <a:rPr lang="en-US"/>
              <a:t>Click to edit Master subtitle style</a:t>
            </a:r>
            <a:endParaRPr lang="en-AU"/>
          </a:p>
        </p:txBody>
      </p:sp>
      <p:sp>
        <p:nvSpPr>
          <p:cNvPr id="4" name="Date Placeholder 3">
            <a:extLst>
              <a:ext uri="{FF2B5EF4-FFF2-40B4-BE49-F238E27FC236}">
                <a16:creationId xmlns:a16="http://schemas.microsoft.com/office/drawing/2014/main" id="{01B36D6E-8675-4296-86B3-47D3EF93086C}"/>
              </a:ext>
            </a:extLst>
          </p:cNvPr>
          <p:cNvSpPr>
            <a:spLocks noGrp="1"/>
          </p:cNvSpPr>
          <p:nvPr>
            <p:ph type="dt" sz="half" idx="10"/>
          </p:nvPr>
        </p:nvSpPr>
        <p:spPr/>
        <p:txBody>
          <a:bodyPr/>
          <a:lstStyle/>
          <a:p>
            <a:fld id="{C79C4E96-19F9-4229-9DFD-F0441CB6784C}" type="datetimeFigureOut">
              <a:rPr lang="en-AU" smtClean="0"/>
              <a:t>22/5/20</a:t>
            </a:fld>
            <a:endParaRPr lang="en-AU"/>
          </a:p>
        </p:txBody>
      </p:sp>
      <p:sp>
        <p:nvSpPr>
          <p:cNvPr id="5" name="Footer Placeholder 4">
            <a:extLst>
              <a:ext uri="{FF2B5EF4-FFF2-40B4-BE49-F238E27FC236}">
                <a16:creationId xmlns:a16="http://schemas.microsoft.com/office/drawing/2014/main" id="{65CC1A1B-7812-4475-9FBB-DAB843731C7D}"/>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BFF92776-8280-48AC-809B-532276905DEB}"/>
              </a:ext>
            </a:extLst>
          </p:cNvPr>
          <p:cNvSpPr>
            <a:spLocks noGrp="1"/>
          </p:cNvSpPr>
          <p:nvPr>
            <p:ph type="sldNum" sz="quarter" idx="12"/>
          </p:nvPr>
        </p:nvSpPr>
        <p:spPr/>
        <p:txBody>
          <a:bodyPr/>
          <a:lstStyle/>
          <a:p>
            <a:fld id="{15FC0B31-BB84-4983-98D3-49E4494130CE}" type="slidenum">
              <a:rPr lang="en-AU" smtClean="0"/>
              <a:t>‹#›</a:t>
            </a:fld>
            <a:endParaRPr lang="en-AU"/>
          </a:p>
        </p:txBody>
      </p:sp>
    </p:spTree>
    <p:extLst>
      <p:ext uri="{BB962C8B-B14F-4D97-AF65-F5344CB8AC3E}">
        <p14:creationId xmlns:p14="http://schemas.microsoft.com/office/powerpoint/2010/main" val="283730884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B883D6-8810-4C8D-9B45-80780DA0B316}"/>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693FDBBA-4496-4E88-BB45-98BE3A33D7AD}"/>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C1ADA566-DCFC-446D-821A-1F37A1189F86}"/>
              </a:ext>
            </a:extLst>
          </p:cNvPr>
          <p:cNvSpPr>
            <a:spLocks noGrp="1"/>
          </p:cNvSpPr>
          <p:nvPr>
            <p:ph type="dt" sz="half" idx="10"/>
          </p:nvPr>
        </p:nvSpPr>
        <p:spPr/>
        <p:txBody>
          <a:bodyPr/>
          <a:lstStyle/>
          <a:p>
            <a:fld id="{C79C4E96-19F9-4229-9DFD-F0441CB6784C}" type="datetimeFigureOut">
              <a:rPr lang="en-AU" smtClean="0"/>
              <a:t>22/5/20</a:t>
            </a:fld>
            <a:endParaRPr lang="en-AU"/>
          </a:p>
        </p:txBody>
      </p:sp>
      <p:sp>
        <p:nvSpPr>
          <p:cNvPr id="5" name="Footer Placeholder 4">
            <a:extLst>
              <a:ext uri="{FF2B5EF4-FFF2-40B4-BE49-F238E27FC236}">
                <a16:creationId xmlns:a16="http://schemas.microsoft.com/office/drawing/2014/main" id="{FA558CF8-4502-4878-AC52-1C75052A4FB7}"/>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43BC9311-70B0-4612-9AE7-79A6D80F1165}"/>
              </a:ext>
            </a:extLst>
          </p:cNvPr>
          <p:cNvSpPr>
            <a:spLocks noGrp="1"/>
          </p:cNvSpPr>
          <p:nvPr>
            <p:ph type="sldNum" sz="quarter" idx="12"/>
          </p:nvPr>
        </p:nvSpPr>
        <p:spPr/>
        <p:txBody>
          <a:bodyPr/>
          <a:lstStyle/>
          <a:p>
            <a:fld id="{15FC0B31-BB84-4983-98D3-49E4494130CE}" type="slidenum">
              <a:rPr lang="en-AU" smtClean="0"/>
              <a:t>‹#›</a:t>
            </a:fld>
            <a:endParaRPr lang="en-AU"/>
          </a:p>
        </p:txBody>
      </p:sp>
    </p:spTree>
    <p:extLst>
      <p:ext uri="{BB962C8B-B14F-4D97-AF65-F5344CB8AC3E}">
        <p14:creationId xmlns:p14="http://schemas.microsoft.com/office/powerpoint/2010/main" val="287192315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276004-8FF0-40BD-9EEB-02CF69EEC731}"/>
              </a:ext>
            </a:extLst>
          </p:cNvPr>
          <p:cNvSpPr>
            <a:spLocks noGrp="1"/>
          </p:cNvSpPr>
          <p:nvPr>
            <p:ph type="title"/>
          </p:nvPr>
        </p:nvSpPr>
        <p:spPr>
          <a:xfrm>
            <a:off x="831853" y="1709738"/>
            <a:ext cx="10515600" cy="2852737"/>
          </a:xfrm>
        </p:spPr>
        <p:txBody>
          <a:bodyPr anchor="b"/>
          <a:lstStyle>
            <a:lvl1pPr>
              <a:defRPr sz="5998"/>
            </a:lvl1pPr>
          </a:lstStyle>
          <a:p>
            <a:r>
              <a:rPr lang="en-US"/>
              <a:t>Click to edit Master title style</a:t>
            </a:r>
            <a:endParaRPr lang="en-AU"/>
          </a:p>
        </p:txBody>
      </p:sp>
      <p:sp>
        <p:nvSpPr>
          <p:cNvPr id="3" name="Text Placeholder 2">
            <a:extLst>
              <a:ext uri="{FF2B5EF4-FFF2-40B4-BE49-F238E27FC236}">
                <a16:creationId xmlns:a16="http://schemas.microsoft.com/office/drawing/2014/main" id="{F9ED8AC7-ED43-4CAA-9243-FEF728DDDA77}"/>
              </a:ext>
            </a:extLst>
          </p:cNvPr>
          <p:cNvSpPr>
            <a:spLocks noGrp="1"/>
          </p:cNvSpPr>
          <p:nvPr>
            <p:ph type="body" idx="1"/>
          </p:nvPr>
        </p:nvSpPr>
        <p:spPr>
          <a:xfrm>
            <a:off x="831853" y="4589471"/>
            <a:ext cx="10515600" cy="1500187"/>
          </a:xfrm>
        </p:spPr>
        <p:txBody>
          <a:bodyPr/>
          <a:lstStyle>
            <a:lvl1pPr marL="0" indent="0">
              <a:buNone/>
              <a:defRPr sz="2400">
                <a:solidFill>
                  <a:schemeClr val="tx1">
                    <a:tint val="75000"/>
                  </a:schemeClr>
                </a:solidFill>
              </a:defRPr>
            </a:lvl1pPr>
            <a:lvl2pPr marL="457220" indent="0">
              <a:buNone/>
              <a:defRPr sz="2000">
                <a:solidFill>
                  <a:schemeClr val="tx1">
                    <a:tint val="75000"/>
                  </a:schemeClr>
                </a:solidFill>
              </a:defRPr>
            </a:lvl2pPr>
            <a:lvl3pPr marL="914440" indent="0">
              <a:buNone/>
              <a:defRPr sz="1801">
                <a:solidFill>
                  <a:schemeClr val="tx1">
                    <a:tint val="75000"/>
                  </a:schemeClr>
                </a:solidFill>
              </a:defRPr>
            </a:lvl3pPr>
            <a:lvl4pPr marL="1371663" indent="0">
              <a:buNone/>
              <a:defRPr sz="1600">
                <a:solidFill>
                  <a:schemeClr val="tx1">
                    <a:tint val="75000"/>
                  </a:schemeClr>
                </a:solidFill>
              </a:defRPr>
            </a:lvl4pPr>
            <a:lvl5pPr marL="1828885" indent="0">
              <a:buNone/>
              <a:defRPr sz="1600">
                <a:solidFill>
                  <a:schemeClr val="tx1">
                    <a:tint val="75000"/>
                  </a:schemeClr>
                </a:solidFill>
              </a:defRPr>
            </a:lvl5pPr>
            <a:lvl6pPr marL="2286103" indent="0">
              <a:buNone/>
              <a:defRPr sz="1600">
                <a:solidFill>
                  <a:schemeClr val="tx1">
                    <a:tint val="75000"/>
                  </a:schemeClr>
                </a:solidFill>
              </a:defRPr>
            </a:lvl6pPr>
            <a:lvl7pPr marL="2743325" indent="0">
              <a:buNone/>
              <a:defRPr sz="1600">
                <a:solidFill>
                  <a:schemeClr val="tx1">
                    <a:tint val="75000"/>
                  </a:schemeClr>
                </a:solidFill>
              </a:defRPr>
            </a:lvl7pPr>
            <a:lvl8pPr marL="3200548" indent="0">
              <a:buNone/>
              <a:defRPr sz="1600">
                <a:solidFill>
                  <a:schemeClr val="tx1">
                    <a:tint val="75000"/>
                  </a:schemeClr>
                </a:solidFill>
              </a:defRPr>
            </a:lvl8pPr>
            <a:lvl9pPr marL="3657768"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B825444C-0BC5-43B4-882C-70435B88E373}"/>
              </a:ext>
            </a:extLst>
          </p:cNvPr>
          <p:cNvSpPr>
            <a:spLocks noGrp="1"/>
          </p:cNvSpPr>
          <p:nvPr>
            <p:ph type="dt" sz="half" idx="10"/>
          </p:nvPr>
        </p:nvSpPr>
        <p:spPr/>
        <p:txBody>
          <a:bodyPr/>
          <a:lstStyle/>
          <a:p>
            <a:fld id="{C79C4E96-19F9-4229-9DFD-F0441CB6784C}" type="datetimeFigureOut">
              <a:rPr lang="en-AU" smtClean="0"/>
              <a:t>22/5/20</a:t>
            </a:fld>
            <a:endParaRPr lang="en-AU"/>
          </a:p>
        </p:txBody>
      </p:sp>
      <p:sp>
        <p:nvSpPr>
          <p:cNvPr id="5" name="Footer Placeholder 4">
            <a:extLst>
              <a:ext uri="{FF2B5EF4-FFF2-40B4-BE49-F238E27FC236}">
                <a16:creationId xmlns:a16="http://schemas.microsoft.com/office/drawing/2014/main" id="{8D1CD8D4-9D79-4385-B8E3-65FC025179C9}"/>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6242A399-E46B-4C50-BF96-C99F742137A2}"/>
              </a:ext>
            </a:extLst>
          </p:cNvPr>
          <p:cNvSpPr>
            <a:spLocks noGrp="1"/>
          </p:cNvSpPr>
          <p:nvPr>
            <p:ph type="sldNum" sz="quarter" idx="12"/>
          </p:nvPr>
        </p:nvSpPr>
        <p:spPr/>
        <p:txBody>
          <a:bodyPr/>
          <a:lstStyle/>
          <a:p>
            <a:fld id="{15FC0B31-BB84-4983-98D3-49E4494130CE}" type="slidenum">
              <a:rPr lang="en-AU" smtClean="0"/>
              <a:t>‹#›</a:t>
            </a:fld>
            <a:endParaRPr lang="en-AU"/>
          </a:p>
        </p:txBody>
      </p:sp>
    </p:spTree>
    <p:extLst>
      <p:ext uri="{BB962C8B-B14F-4D97-AF65-F5344CB8AC3E}">
        <p14:creationId xmlns:p14="http://schemas.microsoft.com/office/powerpoint/2010/main" val="50667228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E39845-A843-4082-8607-1D637B4916FC}"/>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583DA928-F35D-4E9D-9197-441B899DEC3A}"/>
              </a:ext>
            </a:extLst>
          </p:cNvPr>
          <p:cNvSpPr>
            <a:spLocks noGrp="1"/>
          </p:cNvSpPr>
          <p:nvPr>
            <p:ph sz="half" idx="1"/>
          </p:nvPr>
        </p:nvSpPr>
        <p:spPr>
          <a:xfrm>
            <a:off x="838201"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Content Placeholder 3">
            <a:extLst>
              <a:ext uri="{FF2B5EF4-FFF2-40B4-BE49-F238E27FC236}">
                <a16:creationId xmlns:a16="http://schemas.microsoft.com/office/drawing/2014/main" id="{DA8690F0-2B31-4D6A-A1E3-C308A2C88B0F}"/>
              </a:ext>
            </a:extLst>
          </p:cNvPr>
          <p:cNvSpPr>
            <a:spLocks noGrp="1"/>
          </p:cNvSpPr>
          <p:nvPr>
            <p:ph sz="half" idx="2"/>
          </p:nvPr>
        </p:nvSpPr>
        <p:spPr>
          <a:xfrm>
            <a:off x="6172201"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Date Placeholder 4">
            <a:extLst>
              <a:ext uri="{FF2B5EF4-FFF2-40B4-BE49-F238E27FC236}">
                <a16:creationId xmlns:a16="http://schemas.microsoft.com/office/drawing/2014/main" id="{8EFB255D-CF13-443D-A0EF-6CACF2D6BCA2}"/>
              </a:ext>
            </a:extLst>
          </p:cNvPr>
          <p:cNvSpPr>
            <a:spLocks noGrp="1"/>
          </p:cNvSpPr>
          <p:nvPr>
            <p:ph type="dt" sz="half" idx="10"/>
          </p:nvPr>
        </p:nvSpPr>
        <p:spPr/>
        <p:txBody>
          <a:bodyPr/>
          <a:lstStyle/>
          <a:p>
            <a:fld id="{C79C4E96-19F9-4229-9DFD-F0441CB6784C}" type="datetimeFigureOut">
              <a:rPr lang="en-AU" smtClean="0"/>
              <a:t>22/5/20</a:t>
            </a:fld>
            <a:endParaRPr lang="en-AU"/>
          </a:p>
        </p:txBody>
      </p:sp>
      <p:sp>
        <p:nvSpPr>
          <p:cNvPr id="6" name="Footer Placeholder 5">
            <a:extLst>
              <a:ext uri="{FF2B5EF4-FFF2-40B4-BE49-F238E27FC236}">
                <a16:creationId xmlns:a16="http://schemas.microsoft.com/office/drawing/2014/main" id="{03899F51-AF3B-4FBC-B267-5D59E6C72B04}"/>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6596EAC3-E9CD-43D1-B4EF-A4961B00C998}"/>
              </a:ext>
            </a:extLst>
          </p:cNvPr>
          <p:cNvSpPr>
            <a:spLocks noGrp="1"/>
          </p:cNvSpPr>
          <p:nvPr>
            <p:ph type="sldNum" sz="quarter" idx="12"/>
          </p:nvPr>
        </p:nvSpPr>
        <p:spPr/>
        <p:txBody>
          <a:bodyPr/>
          <a:lstStyle/>
          <a:p>
            <a:fld id="{15FC0B31-BB84-4983-98D3-49E4494130CE}" type="slidenum">
              <a:rPr lang="en-AU" smtClean="0"/>
              <a:t>‹#›</a:t>
            </a:fld>
            <a:endParaRPr lang="en-AU"/>
          </a:p>
        </p:txBody>
      </p:sp>
    </p:spTree>
    <p:extLst>
      <p:ext uri="{BB962C8B-B14F-4D97-AF65-F5344CB8AC3E}">
        <p14:creationId xmlns:p14="http://schemas.microsoft.com/office/powerpoint/2010/main" val="368161174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32CF01-0EE3-4086-8AC8-9FA0CCD2AD13}"/>
              </a:ext>
            </a:extLst>
          </p:cNvPr>
          <p:cNvSpPr>
            <a:spLocks noGrp="1"/>
          </p:cNvSpPr>
          <p:nvPr>
            <p:ph type="title"/>
          </p:nvPr>
        </p:nvSpPr>
        <p:spPr>
          <a:xfrm>
            <a:off x="839789" y="365129"/>
            <a:ext cx="10515600" cy="1325563"/>
          </a:xfrm>
        </p:spPr>
        <p:txBody>
          <a:bodyPr/>
          <a:lstStyle/>
          <a:p>
            <a:r>
              <a:rPr lang="en-US"/>
              <a:t>Click to edit Master title style</a:t>
            </a:r>
            <a:endParaRPr lang="en-AU"/>
          </a:p>
        </p:txBody>
      </p:sp>
      <p:sp>
        <p:nvSpPr>
          <p:cNvPr id="3" name="Text Placeholder 2">
            <a:extLst>
              <a:ext uri="{FF2B5EF4-FFF2-40B4-BE49-F238E27FC236}">
                <a16:creationId xmlns:a16="http://schemas.microsoft.com/office/drawing/2014/main" id="{A222CB70-DD68-431E-A2E0-E613D6049BD9}"/>
              </a:ext>
            </a:extLst>
          </p:cNvPr>
          <p:cNvSpPr>
            <a:spLocks noGrp="1"/>
          </p:cNvSpPr>
          <p:nvPr>
            <p:ph type="body" idx="1"/>
          </p:nvPr>
        </p:nvSpPr>
        <p:spPr>
          <a:xfrm>
            <a:off x="839802" y="1681164"/>
            <a:ext cx="5157787" cy="823912"/>
          </a:xfrm>
        </p:spPr>
        <p:txBody>
          <a:bodyPr anchor="b"/>
          <a:lstStyle>
            <a:lvl1pPr marL="0" indent="0">
              <a:buNone/>
              <a:defRPr sz="2400" b="1"/>
            </a:lvl1pPr>
            <a:lvl2pPr marL="457220" indent="0">
              <a:buNone/>
              <a:defRPr sz="2000" b="1"/>
            </a:lvl2pPr>
            <a:lvl3pPr marL="914440" indent="0">
              <a:buNone/>
              <a:defRPr sz="1801" b="1"/>
            </a:lvl3pPr>
            <a:lvl4pPr marL="1371663" indent="0">
              <a:buNone/>
              <a:defRPr sz="1600" b="1"/>
            </a:lvl4pPr>
            <a:lvl5pPr marL="1828885" indent="0">
              <a:buNone/>
              <a:defRPr sz="1600" b="1"/>
            </a:lvl5pPr>
            <a:lvl6pPr marL="2286103" indent="0">
              <a:buNone/>
              <a:defRPr sz="1600" b="1"/>
            </a:lvl6pPr>
            <a:lvl7pPr marL="2743325" indent="0">
              <a:buNone/>
              <a:defRPr sz="1600" b="1"/>
            </a:lvl7pPr>
            <a:lvl8pPr marL="3200548" indent="0">
              <a:buNone/>
              <a:defRPr sz="1600" b="1"/>
            </a:lvl8pPr>
            <a:lvl9pPr marL="3657768"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1DB58D3F-08BE-469C-A04D-22174CFE708D}"/>
              </a:ext>
            </a:extLst>
          </p:cNvPr>
          <p:cNvSpPr>
            <a:spLocks noGrp="1"/>
          </p:cNvSpPr>
          <p:nvPr>
            <p:ph sz="half" idx="2"/>
          </p:nvPr>
        </p:nvSpPr>
        <p:spPr>
          <a:xfrm>
            <a:off x="839802" y="2505076"/>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Text Placeholder 4">
            <a:extLst>
              <a:ext uri="{FF2B5EF4-FFF2-40B4-BE49-F238E27FC236}">
                <a16:creationId xmlns:a16="http://schemas.microsoft.com/office/drawing/2014/main" id="{82611CEF-AE26-4BB3-B28F-A149BA857A23}"/>
              </a:ext>
            </a:extLst>
          </p:cNvPr>
          <p:cNvSpPr>
            <a:spLocks noGrp="1"/>
          </p:cNvSpPr>
          <p:nvPr>
            <p:ph type="body" sz="quarter" idx="3"/>
          </p:nvPr>
        </p:nvSpPr>
        <p:spPr>
          <a:xfrm>
            <a:off x="6172203" y="1681164"/>
            <a:ext cx="5183188" cy="823912"/>
          </a:xfrm>
        </p:spPr>
        <p:txBody>
          <a:bodyPr anchor="b"/>
          <a:lstStyle>
            <a:lvl1pPr marL="0" indent="0">
              <a:buNone/>
              <a:defRPr sz="2400" b="1"/>
            </a:lvl1pPr>
            <a:lvl2pPr marL="457220" indent="0">
              <a:buNone/>
              <a:defRPr sz="2000" b="1"/>
            </a:lvl2pPr>
            <a:lvl3pPr marL="914440" indent="0">
              <a:buNone/>
              <a:defRPr sz="1801" b="1"/>
            </a:lvl3pPr>
            <a:lvl4pPr marL="1371663" indent="0">
              <a:buNone/>
              <a:defRPr sz="1600" b="1"/>
            </a:lvl4pPr>
            <a:lvl5pPr marL="1828885" indent="0">
              <a:buNone/>
              <a:defRPr sz="1600" b="1"/>
            </a:lvl5pPr>
            <a:lvl6pPr marL="2286103" indent="0">
              <a:buNone/>
              <a:defRPr sz="1600" b="1"/>
            </a:lvl6pPr>
            <a:lvl7pPr marL="2743325" indent="0">
              <a:buNone/>
              <a:defRPr sz="1600" b="1"/>
            </a:lvl7pPr>
            <a:lvl8pPr marL="3200548" indent="0">
              <a:buNone/>
              <a:defRPr sz="1600" b="1"/>
            </a:lvl8pPr>
            <a:lvl9pPr marL="3657768"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0FC3570D-565C-4B52-8C68-62469E68C251}"/>
              </a:ext>
            </a:extLst>
          </p:cNvPr>
          <p:cNvSpPr>
            <a:spLocks noGrp="1"/>
          </p:cNvSpPr>
          <p:nvPr>
            <p:ph sz="quarter" idx="4"/>
          </p:nvPr>
        </p:nvSpPr>
        <p:spPr>
          <a:xfrm>
            <a:off x="6172203" y="2505076"/>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7" name="Date Placeholder 6">
            <a:extLst>
              <a:ext uri="{FF2B5EF4-FFF2-40B4-BE49-F238E27FC236}">
                <a16:creationId xmlns:a16="http://schemas.microsoft.com/office/drawing/2014/main" id="{2C2E4B8C-3112-4A03-ACED-DBD612FF2A92}"/>
              </a:ext>
            </a:extLst>
          </p:cNvPr>
          <p:cNvSpPr>
            <a:spLocks noGrp="1"/>
          </p:cNvSpPr>
          <p:nvPr>
            <p:ph type="dt" sz="half" idx="10"/>
          </p:nvPr>
        </p:nvSpPr>
        <p:spPr/>
        <p:txBody>
          <a:bodyPr/>
          <a:lstStyle/>
          <a:p>
            <a:fld id="{C79C4E96-19F9-4229-9DFD-F0441CB6784C}" type="datetimeFigureOut">
              <a:rPr lang="en-AU" smtClean="0"/>
              <a:t>22/5/20</a:t>
            </a:fld>
            <a:endParaRPr lang="en-AU"/>
          </a:p>
        </p:txBody>
      </p:sp>
      <p:sp>
        <p:nvSpPr>
          <p:cNvPr id="8" name="Footer Placeholder 7">
            <a:extLst>
              <a:ext uri="{FF2B5EF4-FFF2-40B4-BE49-F238E27FC236}">
                <a16:creationId xmlns:a16="http://schemas.microsoft.com/office/drawing/2014/main" id="{9AA50D98-1AFA-42A9-8F67-5E9095F779A0}"/>
              </a:ext>
            </a:extLst>
          </p:cNvPr>
          <p:cNvSpPr>
            <a:spLocks noGrp="1"/>
          </p:cNvSpPr>
          <p:nvPr>
            <p:ph type="ftr" sz="quarter" idx="11"/>
          </p:nvPr>
        </p:nvSpPr>
        <p:spPr/>
        <p:txBody>
          <a:bodyPr/>
          <a:lstStyle/>
          <a:p>
            <a:endParaRPr lang="en-AU"/>
          </a:p>
        </p:txBody>
      </p:sp>
      <p:sp>
        <p:nvSpPr>
          <p:cNvPr id="9" name="Slide Number Placeholder 8">
            <a:extLst>
              <a:ext uri="{FF2B5EF4-FFF2-40B4-BE49-F238E27FC236}">
                <a16:creationId xmlns:a16="http://schemas.microsoft.com/office/drawing/2014/main" id="{EB80F3B1-9141-4B6A-B6A4-142EF3D65DF1}"/>
              </a:ext>
            </a:extLst>
          </p:cNvPr>
          <p:cNvSpPr>
            <a:spLocks noGrp="1"/>
          </p:cNvSpPr>
          <p:nvPr>
            <p:ph type="sldNum" sz="quarter" idx="12"/>
          </p:nvPr>
        </p:nvSpPr>
        <p:spPr/>
        <p:txBody>
          <a:bodyPr/>
          <a:lstStyle/>
          <a:p>
            <a:fld id="{15FC0B31-BB84-4983-98D3-49E4494130CE}" type="slidenum">
              <a:rPr lang="en-AU" smtClean="0"/>
              <a:t>‹#›</a:t>
            </a:fld>
            <a:endParaRPr lang="en-AU"/>
          </a:p>
        </p:txBody>
      </p:sp>
    </p:spTree>
    <p:extLst>
      <p:ext uri="{BB962C8B-B14F-4D97-AF65-F5344CB8AC3E}">
        <p14:creationId xmlns:p14="http://schemas.microsoft.com/office/powerpoint/2010/main" val="425000546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F3AE6F-6DC0-4B38-8D07-82EBEE1EB4B0}"/>
              </a:ext>
            </a:extLst>
          </p:cNvPr>
          <p:cNvSpPr>
            <a:spLocks noGrp="1"/>
          </p:cNvSpPr>
          <p:nvPr>
            <p:ph type="title"/>
          </p:nvPr>
        </p:nvSpPr>
        <p:spPr/>
        <p:txBody>
          <a:bodyPr/>
          <a:lstStyle/>
          <a:p>
            <a:r>
              <a:rPr lang="en-US"/>
              <a:t>Click to edit Master title style</a:t>
            </a:r>
            <a:endParaRPr lang="en-AU"/>
          </a:p>
        </p:txBody>
      </p:sp>
      <p:sp>
        <p:nvSpPr>
          <p:cNvPr id="3" name="Date Placeholder 2">
            <a:extLst>
              <a:ext uri="{FF2B5EF4-FFF2-40B4-BE49-F238E27FC236}">
                <a16:creationId xmlns:a16="http://schemas.microsoft.com/office/drawing/2014/main" id="{B8B23760-E647-404C-B089-CC7A69BA9396}"/>
              </a:ext>
            </a:extLst>
          </p:cNvPr>
          <p:cNvSpPr>
            <a:spLocks noGrp="1"/>
          </p:cNvSpPr>
          <p:nvPr>
            <p:ph type="dt" sz="half" idx="10"/>
          </p:nvPr>
        </p:nvSpPr>
        <p:spPr/>
        <p:txBody>
          <a:bodyPr/>
          <a:lstStyle/>
          <a:p>
            <a:fld id="{C79C4E96-19F9-4229-9DFD-F0441CB6784C}" type="datetimeFigureOut">
              <a:rPr lang="en-AU" smtClean="0"/>
              <a:t>22/5/20</a:t>
            </a:fld>
            <a:endParaRPr lang="en-AU"/>
          </a:p>
        </p:txBody>
      </p:sp>
      <p:sp>
        <p:nvSpPr>
          <p:cNvPr id="4" name="Footer Placeholder 3">
            <a:extLst>
              <a:ext uri="{FF2B5EF4-FFF2-40B4-BE49-F238E27FC236}">
                <a16:creationId xmlns:a16="http://schemas.microsoft.com/office/drawing/2014/main" id="{281600DE-D7AB-4BBC-A8FB-E5193E35947E}"/>
              </a:ext>
            </a:extLst>
          </p:cNvPr>
          <p:cNvSpPr>
            <a:spLocks noGrp="1"/>
          </p:cNvSpPr>
          <p:nvPr>
            <p:ph type="ftr" sz="quarter" idx="11"/>
          </p:nvPr>
        </p:nvSpPr>
        <p:spPr/>
        <p:txBody>
          <a:bodyPr/>
          <a:lstStyle/>
          <a:p>
            <a:endParaRPr lang="en-AU"/>
          </a:p>
        </p:txBody>
      </p:sp>
      <p:sp>
        <p:nvSpPr>
          <p:cNvPr id="5" name="Slide Number Placeholder 4">
            <a:extLst>
              <a:ext uri="{FF2B5EF4-FFF2-40B4-BE49-F238E27FC236}">
                <a16:creationId xmlns:a16="http://schemas.microsoft.com/office/drawing/2014/main" id="{79CA10B8-FBBD-4031-930A-48C0122BDAEE}"/>
              </a:ext>
            </a:extLst>
          </p:cNvPr>
          <p:cNvSpPr>
            <a:spLocks noGrp="1"/>
          </p:cNvSpPr>
          <p:nvPr>
            <p:ph type="sldNum" sz="quarter" idx="12"/>
          </p:nvPr>
        </p:nvSpPr>
        <p:spPr/>
        <p:txBody>
          <a:bodyPr/>
          <a:lstStyle/>
          <a:p>
            <a:fld id="{15FC0B31-BB84-4983-98D3-49E4494130CE}" type="slidenum">
              <a:rPr lang="en-AU" smtClean="0"/>
              <a:t>‹#›</a:t>
            </a:fld>
            <a:endParaRPr lang="en-AU"/>
          </a:p>
        </p:txBody>
      </p:sp>
    </p:spTree>
    <p:extLst>
      <p:ext uri="{BB962C8B-B14F-4D97-AF65-F5344CB8AC3E}">
        <p14:creationId xmlns:p14="http://schemas.microsoft.com/office/powerpoint/2010/main" val="311827625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452DDCA-F05B-434C-AA05-7FAF7F92511E}"/>
              </a:ext>
            </a:extLst>
          </p:cNvPr>
          <p:cNvSpPr>
            <a:spLocks noGrp="1"/>
          </p:cNvSpPr>
          <p:nvPr>
            <p:ph type="dt" sz="half" idx="10"/>
          </p:nvPr>
        </p:nvSpPr>
        <p:spPr/>
        <p:txBody>
          <a:bodyPr/>
          <a:lstStyle/>
          <a:p>
            <a:fld id="{C79C4E96-19F9-4229-9DFD-F0441CB6784C}" type="datetimeFigureOut">
              <a:rPr lang="en-AU" smtClean="0"/>
              <a:t>22/5/20</a:t>
            </a:fld>
            <a:endParaRPr lang="en-AU"/>
          </a:p>
        </p:txBody>
      </p:sp>
      <p:sp>
        <p:nvSpPr>
          <p:cNvPr id="3" name="Footer Placeholder 2">
            <a:extLst>
              <a:ext uri="{FF2B5EF4-FFF2-40B4-BE49-F238E27FC236}">
                <a16:creationId xmlns:a16="http://schemas.microsoft.com/office/drawing/2014/main" id="{88717FB4-2B11-4985-9CAA-E82EDFD7A6BB}"/>
              </a:ext>
            </a:extLst>
          </p:cNvPr>
          <p:cNvSpPr>
            <a:spLocks noGrp="1"/>
          </p:cNvSpPr>
          <p:nvPr>
            <p:ph type="ftr" sz="quarter" idx="11"/>
          </p:nvPr>
        </p:nvSpPr>
        <p:spPr/>
        <p:txBody>
          <a:bodyPr/>
          <a:lstStyle/>
          <a:p>
            <a:endParaRPr lang="en-AU"/>
          </a:p>
        </p:txBody>
      </p:sp>
      <p:sp>
        <p:nvSpPr>
          <p:cNvPr id="4" name="Slide Number Placeholder 3">
            <a:extLst>
              <a:ext uri="{FF2B5EF4-FFF2-40B4-BE49-F238E27FC236}">
                <a16:creationId xmlns:a16="http://schemas.microsoft.com/office/drawing/2014/main" id="{D27A7C16-19D2-42FA-A7A7-8CF6AB1F6C90}"/>
              </a:ext>
            </a:extLst>
          </p:cNvPr>
          <p:cNvSpPr>
            <a:spLocks noGrp="1"/>
          </p:cNvSpPr>
          <p:nvPr>
            <p:ph type="sldNum" sz="quarter" idx="12"/>
          </p:nvPr>
        </p:nvSpPr>
        <p:spPr/>
        <p:txBody>
          <a:bodyPr/>
          <a:lstStyle/>
          <a:p>
            <a:fld id="{15FC0B31-BB84-4983-98D3-49E4494130CE}" type="slidenum">
              <a:rPr lang="en-AU" smtClean="0"/>
              <a:t>‹#›</a:t>
            </a:fld>
            <a:endParaRPr lang="en-AU"/>
          </a:p>
        </p:txBody>
      </p:sp>
    </p:spTree>
    <p:extLst>
      <p:ext uri="{BB962C8B-B14F-4D97-AF65-F5344CB8AC3E}">
        <p14:creationId xmlns:p14="http://schemas.microsoft.com/office/powerpoint/2010/main" val="185954310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08DFBF-52E1-4B6F-B8CC-7FBFD9205F77}"/>
              </a:ext>
            </a:extLst>
          </p:cNvPr>
          <p:cNvSpPr>
            <a:spLocks noGrp="1"/>
          </p:cNvSpPr>
          <p:nvPr>
            <p:ph type="title"/>
          </p:nvPr>
        </p:nvSpPr>
        <p:spPr>
          <a:xfrm>
            <a:off x="839791" y="457200"/>
            <a:ext cx="3932236" cy="1600200"/>
          </a:xfrm>
        </p:spPr>
        <p:txBody>
          <a:bodyPr anchor="b"/>
          <a:lstStyle>
            <a:lvl1pPr>
              <a:defRPr sz="3200"/>
            </a:lvl1pPr>
          </a:lstStyle>
          <a:p>
            <a:r>
              <a:rPr lang="en-US"/>
              <a:t>Click to edit Master title style</a:t>
            </a:r>
            <a:endParaRPr lang="en-AU"/>
          </a:p>
        </p:txBody>
      </p:sp>
      <p:sp>
        <p:nvSpPr>
          <p:cNvPr id="3" name="Content Placeholder 2">
            <a:extLst>
              <a:ext uri="{FF2B5EF4-FFF2-40B4-BE49-F238E27FC236}">
                <a16:creationId xmlns:a16="http://schemas.microsoft.com/office/drawing/2014/main" id="{005852BE-0FE0-493B-AC65-1134E6FA9228}"/>
              </a:ext>
            </a:extLst>
          </p:cNvPr>
          <p:cNvSpPr>
            <a:spLocks noGrp="1"/>
          </p:cNvSpPr>
          <p:nvPr>
            <p:ph idx="1"/>
          </p:nvPr>
        </p:nvSpPr>
        <p:spPr>
          <a:xfrm>
            <a:off x="5183201" y="987430"/>
            <a:ext cx="6172201"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Text Placeholder 3">
            <a:extLst>
              <a:ext uri="{FF2B5EF4-FFF2-40B4-BE49-F238E27FC236}">
                <a16:creationId xmlns:a16="http://schemas.microsoft.com/office/drawing/2014/main" id="{67B011C1-28AE-4ED3-8A05-DA3C789B8BD3}"/>
              </a:ext>
            </a:extLst>
          </p:cNvPr>
          <p:cNvSpPr>
            <a:spLocks noGrp="1"/>
          </p:cNvSpPr>
          <p:nvPr>
            <p:ph type="body" sz="half" idx="2"/>
          </p:nvPr>
        </p:nvSpPr>
        <p:spPr>
          <a:xfrm>
            <a:off x="839791" y="2057400"/>
            <a:ext cx="3932236" cy="3811588"/>
          </a:xfrm>
        </p:spPr>
        <p:txBody>
          <a:bodyPr/>
          <a:lstStyle>
            <a:lvl1pPr marL="0" indent="0">
              <a:buNone/>
              <a:defRPr sz="1600"/>
            </a:lvl1pPr>
            <a:lvl2pPr marL="457220" indent="0">
              <a:buNone/>
              <a:defRPr sz="1401"/>
            </a:lvl2pPr>
            <a:lvl3pPr marL="914440" indent="0">
              <a:buNone/>
              <a:defRPr sz="1200"/>
            </a:lvl3pPr>
            <a:lvl4pPr marL="1371663" indent="0">
              <a:buNone/>
              <a:defRPr sz="1001"/>
            </a:lvl4pPr>
            <a:lvl5pPr marL="1828885" indent="0">
              <a:buNone/>
              <a:defRPr sz="1001"/>
            </a:lvl5pPr>
            <a:lvl6pPr marL="2286103" indent="0">
              <a:buNone/>
              <a:defRPr sz="1001"/>
            </a:lvl6pPr>
            <a:lvl7pPr marL="2743325" indent="0">
              <a:buNone/>
              <a:defRPr sz="1001"/>
            </a:lvl7pPr>
            <a:lvl8pPr marL="3200548" indent="0">
              <a:buNone/>
              <a:defRPr sz="1001"/>
            </a:lvl8pPr>
            <a:lvl9pPr marL="3657768" indent="0">
              <a:buNone/>
              <a:defRPr sz="1001"/>
            </a:lvl9pPr>
          </a:lstStyle>
          <a:p>
            <a:pPr lvl="0"/>
            <a:r>
              <a:rPr lang="en-US"/>
              <a:t>Edit Master text styles</a:t>
            </a:r>
          </a:p>
        </p:txBody>
      </p:sp>
      <p:sp>
        <p:nvSpPr>
          <p:cNvPr id="5" name="Date Placeholder 4">
            <a:extLst>
              <a:ext uri="{FF2B5EF4-FFF2-40B4-BE49-F238E27FC236}">
                <a16:creationId xmlns:a16="http://schemas.microsoft.com/office/drawing/2014/main" id="{D8CA8CAC-6F0C-4672-B10A-F58736BE54B0}"/>
              </a:ext>
            </a:extLst>
          </p:cNvPr>
          <p:cNvSpPr>
            <a:spLocks noGrp="1"/>
          </p:cNvSpPr>
          <p:nvPr>
            <p:ph type="dt" sz="half" idx="10"/>
          </p:nvPr>
        </p:nvSpPr>
        <p:spPr/>
        <p:txBody>
          <a:bodyPr/>
          <a:lstStyle/>
          <a:p>
            <a:fld id="{C79C4E96-19F9-4229-9DFD-F0441CB6784C}" type="datetimeFigureOut">
              <a:rPr lang="en-AU" smtClean="0"/>
              <a:t>22/5/20</a:t>
            </a:fld>
            <a:endParaRPr lang="en-AU"/>
          </a:p>
        </p:txBody>
      </p:sp>
      <p:sp>
        <p:nvSpPr>
          <p:cNvPr id="6" name="Footer Placeholder 5">
            <a:extLst>
              <a:ext uri="{FF2B5EF4-FFF2-40B4-BE49-F238E27FC236}">
                <a16:creationId xmlns:a16="http://schemas.microsoft.com/office/drawing/2014/main" id="{D08AC818-FD2E-478F-8E36-15222E1602D8}"/>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27F0B8C9-9247-4129-BC75-0AAB9D8AE28E}"/>
              </a:ext>
            </a:extLst>
          </p:cNvPr>
          <p:cNvSpPr>
            <a:spLocks noGrp="1"/>
          </p:cNvSpPr>
          <p:nvPr>
            <p:ph type="sldNum" sz="quarter" idx="12"/>
          </p:nvPr>
        </p:nvSpPr>
        <p:spPr/>
        <p:txBody>
          <a:bodyPr/>
          <a:lstStyle/>
          <a:p>
            <a:fld id="{15FC0B31-BB84-4983-98D3-49E4494130CE}" type="slidenum">
              <a:rPr lang="en-AU" smtClean="0"/>
              <a:t>‹#›</a:t>
            </a:fld>
            <a:endParaRPr lang="en-AU"/>
          </a:p>
        </p:txBody>
      </p:sp>
    </p:spTree>
    <p:extLst>
      <p:ext uri="{BB962C8B-B14F-4D97-AF65-F5344CB8AC3E}">
        <p14:creationId xmlns:p14="http://schemas.microsoft.com/office/powerpoint/2010/main" val="14355782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p:cNvSpPr>
            <a:spLocks noGrp="1"/>
          </p:cNvSpPr>
          <p:nvPr>
            <p:ph type="dt" sz="half" idx="10"/>
          </p:nvPr>
        </p:nvSpPr>
        <p:spPr/>
        <p:txBody>
          <a:bodyPr/>
          <a:lstStyle/>
          <a:p>
            <a:fld id="{097E6B74-612D-45CE-8ACA-20BA71E83FC8}" type="datetimeFigureOut">
              <a:rPr lang="en-AU" smtClean="0"/>
              <a:t>22/5/20</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363221F7-8D46-428B-A33C-88484D697CB5}" type="slidenum">
              <a:rPr lang="en-AU" smtClean="0"/>
              <a:t>‹#›</a:t>
            </a:fld>
            <a:endParaRPr lang="en-AU"/>
          </a:p>
        </p:txBody>
      </p:sp>
    </p:spTree>
    <p:extLst>
      <p:ext uri="{BB962C8B-B14F-4D97-AF65-F5344CB8AC3E}">
        <p14:creationId xmlns:p14="http://schemas.microsoft.com/office/powerpoint/2010/main" val="90724250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1FC684-7F4A-458E-ADB0-C404A9CAF841}"/>
              </a:ext>
            </a:extLst>
          </p:cNvPr>
          <p:cNvSpPr>
            <a:spLocks noGrp="1"/>
          </p:cNvSpPr>
          <p:nvPr>
            <p:ph type="title"/>
          </p:nvPr>
        </p:nvSpPr>
        <p:spPr>
          <a:xfrm>
            <a:off x="839791" y="457200"/>
            <a:ext cx="3932236" cy="1600200"/>
          </a:xfrm>
        </p:spPr>
        <p:txBody>
          <a:bodyPr anchor="b"/>
          <a:lstStyle>
            <a:lvl1pPr>
              <a:defRPr sz="3200"/>
            </a:lvl1pPr>
          </a:lstStyle>
          <a:p>
            <a:r>
              <a:rPr lang="en-US"/>
              <a:t>Click to edit Master title style</a:t>
            </a:r>
            <a:endParaRPr lang="en-AU"/>
          </a:p>
        </p:txBody>
      </p:sp>
      <p:sp>
        <p:nvSpPr>
          <p:cNvPr id="3" name="Picture Placeholder 2">
            <a:extLst>
              <a:ext uri="{FF2B5EF4-FFF2-40B4-BE49-F238E27FC236}">
                <a16:creationId xmlns:a16="http://schemas.microsoft.com/office/drawing/2014/main" id="{677427D3-0A8B-4470-85FB-4F97E0FB69FA}"/>
              </a:ext>
            </a:extLst>
          </p:cNvPr>
          <p:cNvSpPr>
            <a:spLocks noGrp="1"/>
          </p:cNvSpPr>
          <p:nvPr>
            <p:ph type="pic" idx="1"/>
          </p:nvPr>
        </p:nvSpPr>
        <p:spPr>
          <a:xfrm>
            <a:off x="5183201" y="987430"/>
            <a:ext cx="6172201" cy="4873625"/>
          </a:xfrm>
        </p:spPr>
        <p:txBody>
          <a:bodyPr/>
          <a:lstStyle>
            <a:lvl1pPr marL="0" indent="0">
              <a:buNone/>
              <a:defRPr sz="3200"/>
            </a:lvl1pPr>
            <a:lvl2pPr marL="457220" indent="0">
              <a:buNone/>
              <a:defRPr sz="2800"/>
            </a:lvl2pPr>
            <a:lvl3pPr marL="914440" indent="0">
              <a:buNone/>
              <a:defRPr sz="2400"/>
            </a:lvl3pPr>
            <a:lvl4pPr marL="1371663" indent="0">
              <a:buNone/>
              <a:defRPr sz="2000"/>
            </a:lvl4pPr>
            <a:lvl5pPr marL="1828885" indent="0">
              <a:buNone/>
              <a:defRPr sz="2000"/>
            </a:lvl5pPr>
            <a:lvl6pPr marL="2286103" indent="0">
              <a:buNone/>
              <a:defRPr sz="2000"/>
            </a:lvl6pPr>
            <a:lvl7pPr marL="2743325" indent="0">
              <a:buNone/>
              <a:defRPr sz="2000"/>
            </a:lvl7pPr>
            <a:lvl8pPr marL="3200548" indent="0">
              <a:buNone/>
              <a:defRPr sz="2000"/>
            </a:lvl8pPr>
            <a:lvl9pPr marL="3657768" indent="0">
              <a:buNone/>
              <a:defRPr sz="2000"/>
            </a:lvl9pPr>
          </a:lstStyle>
          <a:p>
            <a:endParaRPr lang="en-AU"/>
          </a:p>
        </p:txBody>
      </p:sp>
      <p:sp>
        <p:nvSpPr>
          <p:cNvPr id="4" name="Text Placeholder 3">
            <a:extLst>
              <a:ext uri="{FF2B5EF4-FFF2-40B4-BE49-F238E27FC236}">
                <a16:creationId xmlns:a16="http://schemas.microsoft.com/office/drawing/2014/main" id="{EB0A3C3E-0553-4910-9EEC-5F787E4EF6D9}"/>
              </a:ext>
            </a:extLst>
          </p:cNvPr>
          <p:cNvSpPr>
            <a:spLocks noGrp="1"/>
          </p:cNvSpPr>
          <p:nvPr>
            <p:ph type="body" sz="half" idx="2"/>
          </p:nvPr>
        </p:nvSpPr>
        <p:spPr>
          <a:xfrm>
            <a:off x="839791" y="2057400"/>
            <a:ext cx="3932236" cy="3811588"/>
          </a:xfrm>
        </p:spPr>
        <p:txBody>
          <a:bodyPr/>
          <a:lstStyle>
            <a:lvl1pPr marL="0" indent="0">
              <a:buNone/>
              <a:defRPr sz="1600"/>
            </a:lvl1pPr>
            <a:lvl2pPr marL="457220" indent="0">
              <a:buNone/>
              <a:defRPr sz="1401"/>
            </a:lvl2pPr>
            <a:lvl3pPr marL="914440" indent="0">
              <a:buNone/>
              <a:defRPr sz="1200"/>
            </a:lvl3pPr>
            <a:lvl4pPr marL="1371663" indent="0">
              <a:buNone/>
              <a:defRPr sz="1001"/>
            </a:lvl4pPr>
            <a:lvl5pPr marL="1828885" indent="0">
              <a:buNone/>
              <a:defRPr sz="1001"/>
            </a:lvl5pPr>
            <a:lvl6pPr marL="2286103" indent="0">
              <a:buNone/>
              <a:defRPr sz="1001"/>
            </a:lvl6pPr>
            <a:lvl7pPr marL="2743325" indent="0">
              <a:buNone/>
              <a:defRPr sz="1001"/>
            </a:lvl7pPr>
            <a:lvl8pPr marL="3200548" indent="0">
              <a:buNone/>
              <a:defRPr sz="1001"/>
            </a:lvl8pPr>
            <a:lvl9pPr marL="3657768" indent="0">
              <a:buNone/>
              <a:defRPr sz="1001"/>
            </a:lvl9pPr>
          </a:lstStyle>
          <a:p>
            <a:pPr lvl="0"/>
            <a:r>
              <a:rPr lang="en-US"/>
              <a:t>Edit Master text styles</a:t>
            </a:r>
          </a:p>
        </p:txBody>
      </p:sp>
      <p:sp>
        <p:nvSpPr>
          <p:cNvPr id="5" name="Date Placeholder 4">
            <a:extLst>
              <a:ext uri="{FF2B5EF4-FFF2-40B4-BE49-F238E27FC236}">
                <a16:creationId xmlns:a16="http://schemas.microsoft.com/office/drawing/2014/main" id="{0282D68B-EC0F-4C8C-B209-F03582729109}"/>
              </a:ext>
            </a:extLst>
          </p:cNvPr>
          <p:cNvSpPr>
            <a:spLocks noGrp="1"/>
          </p:cNvSpPr>
          <p:nvPr>
            <p:ph type="dt" sz="half" idx="10"/>
          </p:nvPr>
        </p:nvSpPr>
        <p:spPr/>
        <p:txBody>
          <a:bodyPr/>
          <a:lstStyle/>
          <a:p>
            <a:fld id="{C79C4E96-19F9-4229-9DFD-F0441CB6784C}" type="datetimeFigureOut">
              <a:rPr lang="en-AU" smtClean="0"/>
              <a:t>22/5/20</a:t>
            </a:fld>
            <a:endParaRPr lang="en-AU"/>
          </a:p>
        </p:txBody>
      </p:sp>
      <p:sp>
        <p:nvSpPr>
          <p:cNvPr id="6" name="Footer Placeholder 5">
            <a:extLst>
              <a:ext uri="{FF2B5EF4-FFF2-40B4-BE49-F238E27FC236}">
                <a16:creationId xmlns:a16="http://schemas.microsoft.com/office/drawing/2014/main" id="{80DBDB64-8FAF-42B9-878C-18D046817EBC}"/>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A1DF46CA-C4E2-444C-ADF4-A9CC4E414CB5}"/>
              </a:ext>
            </a:extLst>
          </p:cNvPr>
          <p:cNvSpPr>
            <a:spLocks noGrp="1"/>
          </p:cNvSpPr>
          <p:nvPr>
            <p:ph type="sldNum" sz="quarter" idx="12"/>
          </p:nvPr>
        </p:nvSpPr>
        <p:spPr/>
        <p:txBody>
          <a:bodyPr/>
          <a:lstStyle/>
          <a:p>
            <a:fld id="{15FC0B31-BB84-4983-98D3-49E4494130CE}" type="slidenum">
              <a:rPr lang="en-AU" smtClean="0"/>
              <a:t>‹#›</a:t>
            </a:fld>
            <a:endParaRPr lang="en-AU"/>
          </a:p>
        </p:txBody>
      </p:sp>
    </p:spTree>
    <p:extLst>
      <p:ext uri="{BB962C8B-B14F-4D97-AF65-F5344CB8AC3E}">
        <p14:creationId xmlns:p14="http://schemas.microsoft.com/office/powerpoint/2010/main" val="370236062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8C16A4-28BC-420F-8DC3-C6728950784D}"/>
              </a:ext>
            </a:extLst>
          </p:cNvPr>
          <p:cNvSpPr>
            <a:spLocks noGrp="1"/>
          </p:cNvSpPr>
          <p:nvPr>
            <p:ph type="title"/>
          </p:nvPr>
        </p:nvSpPr>
        <p:spPr/>
        <p:txBody>
          <a:bodyPr/>
          <a:lstStyle/>
          <a:p>
            <a:r>
              <a:rPr lang="en-US"/>
              <a:t>Click to edit Master title style</a:t>
            </a:r>
            <a:endParaRPr lang="en-AU"/>
          </a:p>
        </p:txBody>
      </p:sp>
      <p:sp>
        <p:nvSpPr>
          <p:cNvPr id="3" name="Vertical Text Placeholder 2">
            <a:extLst>
              <a:ext uri="{FF2B5EF4-FFF2-40B4-BE49-F238E27FC236}">
                <a16:creationId xmlns:a16="http://schemas.microsoft.com/office/drawing/2014/main" id="{EB07A1E6-7644-4D90-AA77-91BC5A8D9032}"/>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9DA032F5-A0A5-4B8A-8542-6519012D5688}"/>
              </a:ext>
            </a:extLst>
          </p:cNvPr>
          <p:cNvSpPr>
            <a:spLocks noGrp="1"/>
          </p:cNvSpPr>
          <p:nvPr>
            <p:ph type="dt" sz="half" idx="10"/>
          </p:nvPr>
        </p:nvSpPr>
        <p:spPr/>
        <p:txBody>
          <a:bodyPr/>
          <a:lstStyle/>
          <a:p>
            <a:fld id="{C79C4E96-19F9-4229-9DFD-F0441CB6784C}" type="datetimeFigureOut">
              <a:rPr lang="en-AU" smtClean="0"/>
              <a:t>22/5/20</a:t>
            </a:fld>
            <a:endParaRPr lang="en-AU"/>
          </a:p>
        </p:txBody>
      </p:sp>
      <p:sp>
        <p:nvSpPr>
          <p:cNvPr id="5" name="Footer Placeholder 4">
            <a:extLst>
              <a:ext uri="{FF2B5EF4-FFF2-40B4-BE49-F238E27FC236}">
                <a16:creationId xmlns:a16="http://schemas.microsoft.com/office/drawing/2014/main" id="{92DC66B2-7DA2-45C3-BA01-5E624FBA436C}"/>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319F380A-4B41-4A9F-ABEB-2F70250E2526}"/>
              </a:ext>
            </a:extLst>
          </p:cNvPr>
          <p:cNvSpPr>
            <a:spLocks noGrp="1"/>
          </p:cNvSpPr>
          <p:nvPr>
            <p:ph type="sldNum" sz="quarter" idx="12"/>
          </p:nvPr>
        </p:nvSpPr>
        <p:spPr/>
        <p:txBody>
          <a:bodyPr/>
          <a:lstStyle/>
          <a:p>
            <a:fld id="{15FC0B31-BB84-4983-98D3-49E4494130CE}" type="slidenum">
              <a:rPr lang="en-AU" smtClean="0"/>
              <a:t>‹#›</a:t>
            </a:fld>
            <a:endParaRPr lang="en-AU"/>
          </a:p>
        </p:txBody>
      </p:sp>
    </p:spTree>
    <p:extLst>
      <p:ext uri="{BB962C8B-B14F-4D97-AF65-F5344CB8AC3E}">
        <p14:creationId xmlns:p14="http://schemas.microsoft.com/office/powerpoint/2010/main" val="216701078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36D2868-8A55-4A41-BBFE-E20CD97F064A}"/>
              </a:ext>
            </a:extLst>
          </p:cNvPr>
          <p:cNvSpPr>
            <a:spLocks noGrp="1"/>
          </p:cNvSpPr>
          <p:nvPr>
            <p:ph type="title" orient="vert"/>
          </p:nvPr>
        </p:nvSpPr>
        <p:spPr>
          <a:xfrm>
            <a:off x="8724899" y="365125"/>
            <a:ext cx="2628900" cy="5811838"/>
          </a:xfrm>
        </p:spPr>
        <p:txBody>
          <a:bodyPr vert="eaVert"/>
          <a:lstStyle/>
          <a:p>
            <a:r>
              <a:rPr lang="en-US"/>
              <a:t>Click to edit Master title style</a:t>
            </a:r>
            <a:endParaRPr lang="en-AU"/>
          </a:p>
        </p:txBody>
      </p:sp>
      <p:sp>
        <p:nvSpPr>
          <p:cNvPr id="3" name="Vertical Text Placeholder 2">
            <a:extLst>
              <a:ext uri="{FF2B5EF4-FFF2-40B4-BE49-F238E27FC236}">
                <a16:creationId xmlns:a16="http://schemas.microsoft.com/office/drawing/2014/main" id="{85984A0A-5C8C-46FA-9559-4139B44D37A1}"/>
              </a:ext>
            </a:extLst>
          </p:cNvPr>
          <p:cNvSpPr>
            <a:spLocks noGrp="1"/>
          </p:cNvSpPr>
          <p:nvPr>
            <p:ph type="body" orient="vert" idx="1"/>
          </p:nvPr>
        </p:nvSpPr>
        <p:spPr>
          <a:xfrm>
            <a:off x="838199"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45024BDE-BD2F-47B5-BE59-5A90EA69EEE9}"/>
              </a:ext>
            </a:extLst>
          </p:cNvPr>
          <p:cNvSpPr>
            <a:spLocks noGrp="1"/>
          </p:cNvSpPr>
          <p:nvPr>
            <p:ph type="dt" sz="half" idx="10"/>
          </p:nvPr>
        </p:nvSpPr>
        <p:spPr/>
        <p:txBody>
          <a:bodyPr/>
          <a:lstStyle/>
          <a:p>
            <a:fld id="{C79C4E96-19F9-4229-9DFD-F0441CB6784C}" type="datetimeFigureOut">
              <a:rPr lang="en-AU" smtClean="0"/>
              <a:t>22/5/20</a:t>
            </a:fld>
            <a:endParaRPr lang="en-AU"/>
          </a:p>
        </p:txBody>
      </p:sp>
      <p:sp>
        <p:nvSpPr>
          <p:cNvPr id="5" name="Footer Placeholder 4">
            <a:extLst>
              <a:ext uri="{FF2B5EF4-FFF2-40B4-BE49-F238E27FC236}">
                <a16:creationId xmlns:a16="http://schemas.microsoft.com/office/drawing/2014/main" id="{CD0F7065-99C0-4826-AB21-2B0F293068CC}"/>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2D3FB700-840E-4CD3-9CEA-415B4CFA6825}"/>
              </a:ext>
            </a:extLst>
          </p:cNvPr>
          <p:cNvSpPr>
            <a:spLocks noGrp="1"/>
          </p:cNvSpPr>
          <p:nvPr>
            <p:ph type="sldNum" sz="quarter" idx="12"/>
          </p:nvPr>
        </p:nvSpPr>
        <p:spPr/>
        <p:txBody>
          <a:bodyPr/>
          <a:lstStyle/>
          <a:p>
            <a:fld id="{15FC0B31-BB84-4983-98D3-49E4494130CE}" type="slidenum">
              <a:rPr lang="en-AU" smtClean="0"/>
              <a:t>‹#›</a:t>
            </a:fld>
            <a:endParaRPr lang="en-AU"/>
          </a:p>
        </p:txBody>
      </p:sp>
    </p:spTree>
    <p:extLst>
      <p:ext uri="{BB962C8B-B14F-4D97-AF65-F5344CB8AC3E}">
        <p14:creationId xmlns:p14="http://schemas.microsoft.com/office/powerpoint/2010/main" val="7895613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AU"/>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097E6B74-612D-45CE-8ACA-20BA71E83FC8}" type="datetimeFigureOut">
              <a:rPr lang="en-AU" smtClean="0"/>
              <a:t>22/5/20</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363221F7-8D46-428B-A33C-88484D697CB5}" type="slidenum">
              <a:rPr lang="en-AU" smtClean="0"/>
              <a:t>‹#›</a:t>
            </a:fld>
            <a:endParaRPr lang="en-AU"/>
          </a:p>
        </p:txBody>
      </p:sp>
    </p:spTree>
    <p:extLst>
      <p:ext uri="{BB962C8B-B14F-4D97-AF65-F5344CB8AC3E}">
        <p14:creationId xmlns:p14="http://schemas.microsoft.com/office/powerpoint/2010/main" val="1972329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Date Placeholder 4"/>
          <p:cNvSpPr>
            <a:spLocks noGrp="1"/>
          </p:cNvSpPr>
          <p:nvPr>
            <p:ph type="dt" sz="half" idx="10"/>
          </p:nvPr>
        </p:nvSpPr>
        <p:spPr/>
        <p:txBody>
          <a:bodyPr/>
          <a:lstStyle/>
          <a:p>
            <a:fld id="{097E6B74-612D-45CE-8ACA-20BA71E83FC8}" type="datetimeFigureOut">
              <a:rPr lang="en-AU" smtClean="0"/>
              <a:t>22/5/20</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363221F7-8D46-428B-A33C-88484D697CB5}" type="slidenum">
              <a:rPr lang="en-AU" smtClean="0"/>
              <a:t>‹#›</a:t>
            </a:fld>
            <a:endParaRPr lang="en-AU"/>
          </a:p>
        </p:txBody>
      </p:sp>
    </p:spTree>
    <p:extLst>
      <p:ext uri="{BB962C8B-B14F-4D97-AF65-F5344CB8AC3E}">
        <p14:creationId xmlns:p14="http://schemas.microsoft.com/office/powerpoint/2010/main" val="21184053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AU"/>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7" name="Date Placeholder 6"/>
          <p:cNvSpPr>
            <a:spLocks noGrp="1"/>
          </p:cNvSpPr>
          <p:nvPr>
            <p:ph type="dt" sz="half" idx="10"/>
          </p:nvPr>
        </p:nvSpPr>
        <p:spPr/>
        <p:txBody>
          <a:bodyPr/>
          <a:lstStyle/>
          <a:p>
            <a:fld id="{097E6B74-612D-45CE-8ACA-20BA71E83FC8}" type="datetimeFigureOut">
              <a:rPr lang="en-AU" smtClean="0"/>
              <a:t>22/5/20</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363221F7-8D46-428B-A33C-88484D697CB5}" type="slidenum">
              <a:rPr lang="en-AU" smtClean="0"/>
              <a:t>‹#›</a:t>
            </a:fld>
            <a:endParaRPr lang="en-AU"/>
          </a:p>
        </p:txBody>
      </p:sp>
    </p:spTree>
    <p:extLst>
      <p:ext uri="{BB962C8B-B14F-4D97-AF65-F5344CB8AC3E}">
        <p14:creationId xmlns:p14="http://schemas.microsoft.com/office/powerpoint/2010/main" val="39780148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Date Placeholder 2"/>
          <p:cNvSpPr>
            <a:spLocks noGrp="1"/>
          </p:cNvSpPr>
          <p:nvPr>
            <p:ph type="dt" sz="half" idx="10"/>
          </p:nvPr>
        </p:nvSpPr>
        <p:spPr/>
        <p:txBody>
          <a:bodyPr/>
          <a:lstStyle/>
          <a:p>
            <a:fld id="{097E6B74-612D-45CE-8ACA-20BA71E83FC8}" type="datetimeFigureOut">
              <a:rPr lang="en-AU" smtClean="0"/>
              <a:t>22/5/20</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363221F7-8D46-428B-A33C-88484D697CB5}" type="slidenum">
              <a:rPr lang="en-AU" smtClean="0"/>
              <a:t>‹#›</a:t>
            </a:fld>
            <a:endParaRPr lang="en-AU"/>
          </a:p>
        </p:txBody>
      </p:sp>
    </p:spTree>
    <p:extLst>
      <p:ext uri="{BB962C8B-B14F-4D97-AF65-F5344CB8AC3E}">
        <p14:creationId xmlns:p14="http://schemas.microsoft.com/office/powerpoint/2010/main" val="31385519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97E6B74-612D-45CE-8ACA-20BA71E83FC8}" type="datetimeFigureOut">
              <a:rPr lang="en-AU" smtClean="0"/>
              <a:t>22/5/20</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363221F7-8D46-428B-A33C-88484D697CB5}" type="slidenum">
              <a:rPr lang="en-AU" smtClean="0"/>
              <a:t>‹#›</a:t>
            </a:fld>
            <a:endParaRPr lang="en-AU"/>
          </a:p>
        </p:txBody>
      </p:sp>
    </p:spTree>
    <p:extLst>
      <p:ext uri="{BB962C8B-B14F-4D97-AF65-F5344CB8AC3E}">
        <p14:creationId xmlns:p14="http://schemas.microsoft.com/office/powerpoint/2010/main" val="8852284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U"/>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097E6B74-612D-45CE-8ACA-20BA71E83FC8}" type="datetimeFigureOut">
              <a:rPr lang="en-AU" smtClean="0"/>
              <a:t>22/5/20</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363221F7-8D46-428B-A33C-88484D697CB5}" type="slidenum">
              <a:rPr lang="en-AU" smtClean="0"/>
              <a:t>‹#›</a:t>
            </a:fld>
            <a:endParaRPr lang="en-AU"/>
          </a:p>
        </p:txBody>
      </p:sp>
    </p:spTree>
    <p:extLst>
      <p:ext uri="{BB962C8B-B14F-4D97-AF65-F5344CB8AC3E}">
        <p14:creationId xmlns:p14="http://schemas.microsoft.com/office/powerpoint/2010/main" val="35208920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U"/>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097E6B74-612D-45CE-8ACA-20BA71E83FC8}" type="datetimeFigureOut">
              <a:rPr lang="en-AU" smtClean="0"/>
              <a:t>22/5/20</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363221F7-8D46-428B-A33C-88484D697CB5}" type="slidenum">
              <a:rPr lang="en-AU" smtClean="0"/>
              <a:t>‹#›</a:t>
            </a:fld>
            <a:endParaRPr lang="en-AU"/>
          </a:p>
        </p:txBody>
      </p:sp>
    </p:spTree>
    <p:extLst>
      <p:ext uri="{BB962C8B-B14F-4D97-AF65-F5344CB8AC3E}">
        <p14:creationId xmlns:p14="http://schemas.microsoft.com/office/powerpoint/2010/main" val="34926601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AU"/>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97E6B74-612D-45CE-8ACA-20BA71E83FC8}" type="datetimeFigureOut">
              <a:rPr lang="en-AU" smtClean="0"/>
              <a:t>22/5/20</a:t>
            </a:fld>
            <a:endParaRPr lang="en-AU"/>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63221F7-8D46-428B-A33C-88484D697CB5}" type="slidenum">
              <a:rPr lang="en-AU" smtClean="0"/>
              <a:t>‹#›</a:t>
            </a:fld>
            <a:endParaRPr lang="en-AU"/>
          </a:p>
        </p:txBody>
      </p:sp>
    </p:spTree>
    <p:extLst>
      <p:ext uri="{BB962C8B-B14F-4D97-AF65-F5344CB8AC3E}">
        <p14:creationId xmlns:p14="http://schemas.microsoft.com/office/powerpoint/2010/main" val="38253402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CAEFBDE-D91C-441C-868E-09CE4DA62718}"/>
              </a:ext>
            </a:extLst>
          </p:cNvPr>
          <p:cNvSpPr>
            <a:spLocks noGrp="1"/>
          </p:cNvSpPr>
          <p:nvPr>
            <p:ph type="title"/>
          </p:nvPr>
        </p:nvSpPr>
        <p:spPr>
          <a:xfrm>
            <a:off x="838205" y="365129"/>
            <a:ext cx="10515600" cy="1325563"/>
          </a:xfrm>
          <a:prstGeom prst="rect">
            <a:avLst/>
          </a:prstGeom>
        </p:spPr>
        <p:txBody>
          <a:bodyPr vert="horz" lIns="91440" tIns="45720" rIns="91440" bIns="45720" rtlCol="0" anchor="ctr">
            <a:normAutofit/>
          </a:bodyPr>
          <a:lstStyle/>
          <a:p>
            <a:r>
              <a:rPr lang="en-US"/>
              <a:t>Click to edit Master title style</a:t>
            </a:r>
            <a:endParaRPr lang="en-AU"/>
          </a:p>
        </p:txBody>
      </p:sp>
      <p:sp>
        <p:nvSpPr>
          <p:cNvPr id="3" name="Text Placeholder 2">
            <a:extLst>
              <a:ext uri="{FF2B5EF4-FFF2-40B4-BE49-F238E27FC236}">
                <a16:creationId xmlns:a16="http://schemas.microsoft.com/office/drawing/2014/main" id="{EF399259-7DE5-4601-BCB0-AA576C62F7D0}"/>
              </a:ext>
            </a:extLst>
          </p:cNvPr>
          <p:cNvSpPr>
            <a:spLocks noGrp="1"/>
          </p:cNvSpPr>
          <p:nvPr>
            <p:ph type="body" idx="1"/>
          </p:nvPr>
        </p:nvSpPr>
        <p:spPr>
          <a:xfrm>
            <a:off x="838205"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8D906F11-A951-4E76-A042-7D0D5F33F043}"/>
              </a:ext>
            </a:extLst>
          </p:cNvPr>
          <p:cNvSpPr>
            <a:spLocks noGrp="1"/>
          </p:cNvSpPr>
          <p:nvPr>
            <p:ph type="dt" sz="half" idx="2"/>
          </p:nvPr>
        </p:nvSpPr>
        <p:spPr>
          <a:xfrm>
            <a:off x="838201" y="6356358"/>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9C4E96-19F9-4229-9DFD-F0441CB6784C}" type="datetimeFigureOut">
              <a:rPr lang="en-AU" smtClean="0"/>
              <a:t>22/5/20</a:t>
            </a:fld>
            <a:endParaRPr lang="en-AU"/>
          </a:p>
        </p:txBody>
      </p:sp>
      <p:sp>
        <p:nvSpPr>
          <p:cNvPr id="5" name="Footer Placeholder 4">
            <a:extLst>
              <a:ext uri="{FF2B5EF4-FFF2-40B4-BE49-F238E27FC236}">
                <a16:creationId xmlns:a16="http://schemas.microsoft.com/office/drawing/2014/main" id="{83BC075C-02BF-4A84-AF7D-844C3C3BE0FE}"/>
              </a:ext>
            </a:extLst>
          </p:cNvPr>
          <p:cNvSpPr>
            <a:spLocks noGrp="1"/>
          </p:cNvSpPr>
          <p:nvPr>
            <p:ph type="ftr" sz="quarter" idx="3"/>
          </p:nvPr>
        </p:nvSpPr>
        <p:spPr>
          <a:xfrm>
            <a:off x="4038605" y="6356358"/>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a:extLst>
              <a:ext uri="{FF2B5EF4-FFF2-40B4-BE49-F238E27FC236}">
                <a16:creationId xmlns:a16="http://schemas.microsoft.com/office/drawing/2014/main" id="{0D0A1C3D-1FCB-4032-923A-ADB0C8BC0744}"/>
              </a:ext>
            </a:extLst>
          </p:cNvPr>
          <p:cNvSpPr>
            <a:spLocks noGrp="1"/>
          </p:cNvSpPr>
          <p:nvPr>
            <p:ph type="sldNum" sz="quarter" idx="4"/>
          </p:nvPr>
        </p:nvSpPr>
        <p:spPr>
          <a:xfrm>
            <a:off x="8610601" y="6356358"/>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5FC0B31-BB84-4983-98D3-49E4494130CE}" type="slidenum">
              <a:rPr lang="en-AU" smtClean="0"/>
              <a:t>‹#›</a:t>
            </a:fld>
            <a:endParaRPr lang="en-AU"/>
          </a:p>
        </p:txBody>
      </p:sp>
    </p:spTree>
    <p:extLst>
      <p:ext uri="{BB962C8B-B14F-4D97-AF65-F5344CB8AC3E}">
        <p14:creationId xmlns:p14="http://schemas.microsoft.com/office/powerpoint/2010/main" val="181603002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4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13" indent="-228613" algn="l" defTabSz="914440" rtl="0" eaLnBrk="1" latinLnBrk="0" hangingPunct="1">
        <a:lnSpc>
          <a:spcPct val="90000"/>
        </a:lnSpc>
        <a:spcBef>
          <a:spcPts val="1001"/>
        </a:spcBef>
        <a:buFont typeface="Arial" panose="020B0604020202020204" pitchFamily="34" charset="0"/>
        <a:buChar char="•"/>
        <a:defRPr sz="2800" kern="1200">
          <a:solidFill>
            <a:schemeClr val="tx1"/>
          </a:solidFill>
          <a:latin typeface="+mn-lt"/>
          <a:ea typeface="+mn-ea"/>
          <a:cs typeface="+mn-cs"/>
        </a:defRPr>
      </a:lvl1pPr>
      <a:lvl2pPr marL="685834" indent="-228613" algn="l" defTabSz="91444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53" indent="-228613" algn="l" defTabSz="91444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74" indent="-228613" algn="l" defTabSz="914440"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4pPr>
      <a:lvl5pPr marL="2057494" indent="-228613" algn="l" defTabSz="914440"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5pPr>
      <a:lvl6pPr marL="2514716" indent="-228613" algn="l" defTabSz="914440"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6pPr>
      <a:lvl7pPr marL="2971938" indent="-228613" algn="l" defTabSz="914440"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7pPr>
      <a:lvl8pPr marL="3429156" indent="-228613" algn="l" defTabSz="914440"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8pPr>
      <a:lvl9pPr marL="3886377" indent="-228613" algn="l" defTabSz="914440"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9pPr>
    </p:bodyStyle>
    <p:otherStyle>
      <a:defPPr>
        <a:defRPr lang="en-US"/>
      </a:defPPr>
      <a:lvl1pPr marL="0" algn="l" defTabSz="914440" rtl="0" eaLnBrk="1" latinLnBrk="0" hangingPunct="1">
        <a:defRPr sz="1801" kern="1200">
          <a:solidFill>
            <a:schemeClr val="tx1"/>
          </a:solidFill>
          <a:latin typeface="+mn-lt"/>
          <a:ea typeface="+mn-ea"/>
          <a:cs typeface="+mn-cs"/>
        </a:defRPr>
      </a:lvl1pPr>
      <a:lvl2pPr marL="457220" algn="l" defTabSz="914440" rtl="0" eaLnBrk="1" latinLnBrk="0" hangingPunct="1">
        <a:defRPr sz="1801" kern="1200">
          <a:solidFill>
            <a:schemeClr val="tx1"/>
          </a:solidFill>
          <a:latin typeface="+mn-lt"/>
          <a:ea typeface="+mn-ea"/>
          <a:cs typeface="+mn-cs"/>
        </a:defRPr>
      </a:lvl2pPr>
      <a:lvl3pPr marL="914440" algn="l" defTabSz="914440" rtl="0" eaLnBrk="1" latinLnBrk="0" hangingPunct="1">
        <a:defRPr sz="1801" kern="1200">
          <a:solidFill>
            <a:schemeClr val="tx1"/>
          </a:solidFill>
          <a:latin typeface="+mn-lt"/>
          <a:ea typeface="+mn-ea"/>
          <a:cs typeface="+mn-cs"/>
        </a:defRPr>
      </a:lvl3pPr>
      <a:lvl4pPr marL="1371663" algn="l" defTabSz="914440" rtl="0" eaLnBrk="1" latinLnBrk="0" hangingPunct="1">
        <a:defRPr sz="1801" kern="1200">
          <a:solidFill>
            <a:schemeClr val="tx1"/>
          </a:solidFill>
          <a:latin typeface="+mn-lt"/>
          <a:ea typeface="+mn-ea"/>
          <a:cs typeface="+mn-cs"/>
        </a:defRPr>
      </a:lvl4pPr>
      <a:lvl5pPr marL="1828885" algn="l" defTabSz="914440" rtl="0" eaLnBrk="1" latinLnBrk="0" hangingPunct="1">
        <a:defRPr sz="1801" kern="1200">
          <a:solidFill>
            <a:schemeClr val="tx1"/>
          </a:solidFill>
          <a:latin typeface="+mn-lt"/>
          <a:ea typeface="+mn-ea"/>
          <a:cs typeface="+mn-cs"/>
        </a:defRPr>
      </a:lvl5pPr>
      <a:lvl6pPr marL="2286103" algn="l" defTabSz="914440" rtl="0" eaLnBrk="1" latinLnBrk="0" hangingPunct="1">
        <a:defRPr sz="1801" kern="1200">
          <a:solidFill>
            <a:schemeClr val="tx1"/>
          </a:solidFill>
          <a:latin typeface="+mn-lt"/>
          <a:ea typeface="+mn-ea"/>
          <a:cs typeface="+mn-cs"/>
        </a:defRPr>
      </a:lvl6pPr>
      <a:lvl7pPr marL="2743325" algn="l" defTabSz="914440" rtl="0" eaLnBrk="1" latinLnBrk="0" hangingPunct="1">
        <a:defRPr sz="1801" kern="1200">
          <a:solidFill>
            <a:schemeClr val="tx1"/>
          </a:solidFill>
          <a:latin typeface="+mn-lt"/>
          <a:ea typeface="+mn-ea"/>
          <a:cs typeface="+mn-cs"/>
        </a:defRPr>
      </a:lvl7pPr>
      <a:lvl8pPr marL="3200548" algn="l" defTabSz="914440" rtl="0" eaLnBrk="1" latinLnBrk="0" hangingPunct="1">
        <a:defRPr sz="1801" kern="1200">
          <a:solidFill>
            <a:schemeClr val="tx1"/>
          </a:solidFill>
          <a:latin typeface="+mn-lt"/>
          <a:ea typeface="+mn-ea"/>
          <a:cs typeface="+mn-cs"/>
        </a:defRPr>
      </a:lvl8pPr>
      <a:lvl9pPr marL="3657768" algn="l" defTabSz="914440" rtl="0" eaLnBrk="1" latinLnBrk="0" hangingPunct="1">
        <a:defRPr sz="180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8.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990033"/>
        </a:solidFill>
        <a:effectLst/>
      </p:bgPr>
    </p:bg>
    <p:spTree>
      <p:nvGrpSpPr>
        <p:cNvPr id="1" name=""/>
        <p:cNvGrpSpPr/>
        <p:nvPr/>
      </p:nvGrpSpPr>
      <p:grpSpPr>
        <a:xfrm>
          <a:off x="0" y="0"/>
          <a:ext cx="0" cy="0"/>
          <a:chOff x="0" y="0"/>
          <a:chExt cx="0" cy="0"/>
        </a:xfrm>
      </p:grpSpPr>
      <p:sp>
        <p:nvSpPr>
          <p:cNvPr id="32" name="Rectangle 31"/>
          <p:cNvSpPr/>
          <p:nvPr/>
        </p:nvSpPr>
        <p:spPr>
          <a:xfrm>
            <a:off x="2" y="1934795"/>
            <a:ext cx="12192000" cy="4576482"/>
          </a:xfrm>
          <a:prstGeom prst="rect">
            <a:avLst/>
          </a:prstGeom>
          <a:solidFill>
            <a:srgbClr val="F2F2F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1" rIns="91440" bIns="45721"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AU" sz="1801" b="0" i="0" u="none" strike="noStrike" kern="1200" cap="none" spc="0" normalizeH="0" baseline="0" noProof="0">
              <a:ln>
                <a:noFill/>
              </a:ln>
              <a:solidFill>
                <a:prstClr val="white"/>
              </a:solidFill>
              <a:effectLst/>
              <a:uLnTx/>
              <a:uFillTx/>
              <a:latin typeface="Arial" panose="020B0604020202020204" pitchFamily="34" charset="0"/>
              <a:cs typeface="Arial" panose="020B0604020202020204" pitchFamily="34" charset="0"/>
            </a:endParaRPr>
          </a:p>
        </p:txBody>
      </p:sp>
      <p:sp>
        <p:nvSpPr>
          <p:cNvPr id="26" name="Text Box 36">
            <a:extLst>
              <a:ext uri="{FF2B5EF4-FFF2-40B4-BE49-F238E27FC236}">
                <a16:creationId xmlns:a16="http://schemas.microsoft.com/office/drawing/2014/main" id="{329EB367-4159-464D-8F2E-B53D713E344B}"/>
              </a:ext>
            </a:extLst>
          </p:cNvPr>
          <p:cNvSpPr txBox="1">
            <a:spLocks noChangeArrowheads="1"/>
          </p:cNvSpPr>
          <p:nvPr/>
        </p:nvSpPr>
        <p:spPr bwMode="auto">
          <a:xfrm>
            <a:off x="518443" y="219125"/>
            <a:ext cx="8088845" cy="667421"/>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61" rtl="0" eaLnBrk="0" fontAlgn="base" latinLnBrk="0" hangingPunct="0">
              <a:lnSpc>
                <a:spcPct val="100000"/>
              </a:lnSpc>
              <a:spcBef>
                <a:spcPct val="0"/>
              </a:spcBef>
              <a:spcAft>
                <a:spcPct val="0"/>
              </a:spcAft>
              <a:buClrTx/>
              <a:buSzTx/>
              <a:buFontTx/>
              <a:buNone/>
              <a:tabLst/>
              <a:defRPr/>
            </a:pPr>
            <a:r>
              <a:rPr kumimoji="0" lang="en-GB" altLang="en-US" sz="40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Arial" panose="020B0604020202020204" pitchFamily="34" charset="0"/>
                <a:cs typeface="Arial" panose="020B0604020202020204" pitchFamily="34" charset="0"/>
              </a:rPr>
              <a:t>YOUR GRADES</a:t>
            </a:r>
          </a:p>
        </p:txBody>
      </p:sp>
      <p:pic>
        <p:nvPicPr>
          <p:cNvPr id="1061" name="Picture 37" descr="STARS TIPS LOGO">
            <a:extLst>
              <a:ext uri="{FF2B5EF4-FFF2-40B4-BE49-F238E27FC236}">
                <a16:creationId xmlns:a16="http://schemas.microsoft.com/office/drawing/2014/main" id="{23AF004B-DFF6-4FC1-B533-EA112B018DB5}"/>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793576" y="157832"/>
            <a:ext cx="1523542" cy="629075"/>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pic>
        <p:nvPicPr>
          <p:cNvPr id="1062" name="Picture 38" descr="WSU_Shield_White">
            <a:extLst>
              <a:ext uri="{FF2B5EF4-FFF2-40B4-BE49-F238E27FC236}">
                <a16:creationId xmlns:a16="http://schemas.microsoft.com/office/drawing/2014/main" id="{3F83F3A8-AEBE-4388-9F6A-73D40DDD221B}"/>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530165" y="69297"/>
            <a:ext cx="573827" cy="717610"/>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sp>
        <p:nvSpPr>
          <p:cNvPr id="31" name="Text Box 11"/>
          <p:cNvSpPr txBox="1">
            <a:spLocks noChangeArrowheads="1"/>
          </p:cNvSpPr>
          <p:nvPr/>
        </p:nvSpPr>
        <p:spPr bwMode="auto">
          <a:xfrm>
            <a:off x="419050" y="1018572"/>
            <a:ext cx="11368063" cy="5401979"/>
          </a:xfrm>
          <a:prstGeom prst="rect">
            <a:avLst/>
          </a:prstGeom>
          <a:solidFill>
            <a:srgbClr val="FFFFFF"/>
          </a:solidFill>
          <a:ln w="28575" algn="ctr">
            <a:solidFill>
              <a:srgbClr val="990033"/>
            </a:solidFill>
            <a:miter lim="800000"/>
            <a:headEnd/>
            <a:tailEnd/>
          </a:ln>
          <a:effectLst/>
        </p:spPr>
        <p:txBody>
          <a:bodyPr vert="horz" wrap="square" lIns="36576" tIns="36576" rIns="36576" bIns="36576" numCol="1" anchor="t" anchorCtr="0" compatLnSpc="1">
            <a:prstTxWarp prst="textNoShape">
              <a:avLst/>
            </a:prstTxWarp>
          </a:bodyPr>
          <a:lstStyle/>
          <a:p>
            <a:pPr marL="0" marR="0" lvl="0" indent="0" algn="ctr" defTabSz="914461" rtl="0" eaLnBrk="0" fontAlgn="base" latinLnBrk="0" hangingPunct="0">
              <a:lnSpc>
                <a:spcPct val="100000"/>
              </a:lnSpc>
              <a:spcBef>
                <a:spcPct val="0"/>
              </a:spcBef>
              <a:spcAft>
                <a:spcPct val="0"/>
              </a:spcAft>
              <a:buClrTx/>
              <a:buSzTx/>
              <a:buFontTx/>
              <a:buNone/>
              <a:tabLst/>
              <a:defRPr/>
            </a:pPr>
            <a:endParaRPr kumimoji="0" lang="en-AU" altLang="en-US" sz="16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0" marR="0" lvl="0" indent="0" algn="ctr" defTabSz="914461" rtl="0" eaLnBrk="0" fontAlgn="base" latinLnBrk="0" hangingPunct="0">
              <a:lnSpc>
                <a:spcPct val="100000"/>
              </a:lnSpc>
              <a:spcBef>
                <a:spcPct val="0"/>
              </a:spcBef>
              <a:spcAft>
                <a:spcPct val="0"/>
              </a:spcAft>
              <a:buClrTx/>
              <a:buSzTx/>
              <a:buFontTx/>
              <a:buNone/>
              <a:tabLst/>
              <a:defRPr/>
            </a:pPr>
            <a:endParaRPr kumimoji="0" lang="en-AU" altLang="en-US" sz="16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0" marR="0" lvl="0" indent="0" algn="ctr" defTabSz="914461" rtl="0" eaLnBrk="0" fontAlgn="base" latinLnBrk="0" hangingPunct="0">
              <a:lnSpc>
                <a:spcPct val="100000"/>
              </a:lnSpc>
              <a:spcBef>
                <a:spcPct val="0"/>
              </a:spcBef>
              <a:spcAft>
                <a:spcPct val="0"/>
              </a:spcAft>
              <a:buClrTx/>
              <a:buSzTx/>
              <a:buFontTx/>
              <a:buNone/>
              <a:tabLst/>
              <a:defRPr/>
            </a:pPr>
            <a:endParaRPr kumimoji="0" lang="en-AU" altLang="en-US" sz="16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0" marR="0" lvl="0" indent="0" algn="ctr" defTabSz="914461" rtl="0" eaLnBrk="0" fontAlgn="base" latinLnBrk="0" hangingPunct="0">
              <a:lnSpc>
                <a:spcPct val="100000"/>
              </a:lnSpc>
              <a:spcBef>
                <a:spcPct val="0"/>
              </a:spcBef>
              <a:spcAft>
                <a:spcPct val="0"/>
              </a:spcAft>
              <a:buClrTx/>
              <a:buSzTx/>
              <a:buFontTx/>
              <a:buNone/>
              <a:tabLst/>
              <a:defRPr/>
            </a:pPr>
            <a:endParaRPr kumimoji="0" lang="en-AU" altLang="en-US" sz="16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p:txBody>
      </p:sp>
      <p:sp>
        <p:nvSpPr>
          <p:cNvPr id="39" name="Text Box 4">
            <a:extLst>
              <a:ext uri="{FF2B5EF4-FFF2-40B4-BE49-F238E27FC236}">
                <a16:creationId xmlns:a16="http://schemas.microsoft.com/office/drawing/2014/main" id="{9DE3260F-6F6E-486D-8AAA-BBA4D3B9C4B8}"/>
              </a:ext>
            </a:extLst>
          </p:cNvPr>
          <p:cNvSpPr txBox="1">
            <a:spLocks noChangeArrowheads="1"/>
          </p:cNvSpPr>
          <p:nvPr/>
        </p:nvSpPr>
        <p:spPr bwMode="auto">
          <a:xfrm>
            <a:off x="638770" y="1179257"/>
            <a:ext cx="8664256" cy="394540"/>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61" rtl="0" eaLnBrk="0" fontAlgn="base" latinLnBrk="0" hangingPunct="0">
              <a:lnSpc>
                <a:spcPct val="100000"/>
              </a:lnSpc>
              <a:spcBef>
                <a:spcPct val="0"/>
              </a:spcBef>
              <a:spcAft>
                <a:spcPct val="0"/>
              </a:spcAft>
              <a:buClrTx/>
              <a:buSzTx/>
              <a:buFontTx/>
              <a:buNone/>
              <a:tabLst/>
              <a:defRPr/>
            </a:pPr>
            <a:r>
              <a:rPr lang="en-AU" altLang="en-US" sz="2400" dirty="0">
                <a:solidFill>
                  <a:prstClr val="black"/>
                </a:solidFill>
                <a:latin typeface="Arial" panose="020B0604020202020204" pitchFamily="34" charset="0"/>
                <a:cs typeface="Arial" panose="020B0604020202020204" pitchFamily="34" charset="0"/>
              </a:rPr>
              <a:t>Due to COVID-19, once you receive your final grades you can:</a:t>
            </a:r>
            <a:endParaRPr kumimoji="0" lang="en-US" altLang="en-US" sz="24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p:txBody>
      </p:sp>
      <p:sp>
        <p:nvSpPr>
          <p:cNvPr id="47" name="Text Box 4">
            <a:extLst>
              <a:ext uri="{FF2B5EF4-FFF2-40B4-BE49-F238E27FC236}">
                <a16:creationId xmlns:a16="http://schemas.microsoft.com/office/drawing/2014/main" id="{9DE3260F-6F6E-486D-8AAA-BBA4D3B9C4B8}"/>
              </a:ext>
            </a:extLst>
          </p:cNvPr>
          <p:cNvSpPr txBox="1">
            <a:spLocks noChangeArrowheads="1"/>
          </p:cNvSpPr>
          <p:nvPr/>
        </p:nvSpPr>
        <p:spPr bwMode="auto">
          <a:xfrm>
            <a:off x="744494" y="1515771"/>
            <a:ext cx="10247413" cy="4407579"/>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r>
              <a:rPr lang="en-AU" dirty="0">
                <a:latin typeface="Arial" panose="020B0604020202020204" pitchFamily="34" charset="0"/>
                <a:cs typeface="Arial" panose="020B0604020202020204" pitchFamily="34" charset="0"/>
              </a:rPr>
              <a:t> </a:t>
            </a:r>
          </a:p>
          <a:p>
            <a:pPr marL="285750" indent="-285750">
              <a:buFont typeface="Arial" panose="020B0604020202020204" pitchFamily="34" charset="0"/>
              <a:buChar char="•"/>
            </a:pPr>
            <a:r>
              <a:rPr lang="en-AU" dirty="0">
                <a:latin typeface="Arial" panose="020B0604020202020204" pitchFamily="34" charset="0"/>
                <a:cs typeface="Arial" panose="020B0604020202020204" pitchFamily="34" charset="0"/>
              </a:rPr>
              <a:t>Keep the passing grade that you have been awarded, with no change. Your passing grade will be recorded on your academic transcript, and will count towards your Grade Point Average (GPA). </a:t>
            </a:r>
          </a:p>
          <a:p>
            <a:endParaRPr lang="en-AU" sz="12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AU" dirty="0">
                <a:latin typeface="Arial" panose="020B0604020202020204" pitchFamily="34" charset="0"/>
                <a:cs typeface="Arial" panose="020B0604020202020204" pitchFamily="34" charset="0"/>
              </a:rPr>
              <a:t>Convert your grade to a non-graded pass. Your academic transcript will show that you have successfully completed the unit, but the grade will not count towards your GPA. </a:t>
            </a:r>
          </a:p>
          <a:p>
            <a:pPr marL="285750" indent="-285750">
              <a:buFont typeface="Arial" panose="020B0604020202020204" pitchFamily="34" charset="0"/>
              <a:buChar char="•"/>
            </a:pPr>
            <a:endParaRPr lang="en-AU" sz="12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AU" dirty="0">
                <a:latin typeface="Arial" panose="020B0604020202020204" pitchFamily="34" charset="0"/>
                <a:cs typeface="Arial" panose="020B0604020202020204" pitchFamily="34" charset="0"/>
              </a:rPr>
              <a:t>In the scenario that you </a:t>
            </a:r>
            <a:r>
              <a:rPr lang="en-AU" b="1" dirty="0">
                <a:latin typeface="Arial" panose="020B0604020202020204" pitchFamily="34" charset="0"/>
                <a:cs typeface="Arial" panose="020B0604020202020204" pitchFamily="34" charset="0"/>
              </a:rPr>
              <a:t>attempt all of your assessments</a:t>
            </a:r>
            <a:r>
              <a:rPr lang="en-AU" dirty="0">
                <a:latin typeface="Arial" panose="020B0604020202020204" pitchFamily="34" charset="0"/>
                <a:cs typeface="Arial" panose="020B0604020202020204" pitchFamily="34" charset="0"/>
              </a:rPr>
              <a:t> and fail, the fail grade can be converted to a ‘withdrawal without academic penalty’ and will not count towards your GPA. </a:t>
            </a:r>
          </a:p>
          <a:p>
            <a:pPr marL="285750" indent="-285750">
              <a:buFont typeface="Arial" panose="020B0604020202020204" pitchFamily="34" charset="0"/>
              <a:buChar char="•"/>
            </a:pPr>
            <a:endParaRPr lang="en-AU" sz="12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AU" dirty="0">
                <a:latin typeface="Arial" panose="020B0604020202020204" pitchFamily="34" charset="0"/>
                <a:cs typeface="Arial" panose="020B0604020202020204" pitchFamily="34" charset="0"/>
              </a:rPr>
              <a:t>Please note that if you do not attempt all assessments, your fail grade will not be automatically converted to a withdrawal without academic penalty. You will need to make an application to withdraw without academic penalty and meet the relevant criteria for this grade to be amended.</a:t>
            </a:r>
          </a:p>
          <a:p>
            <a:r>
              <a:rPr lang="en-AU" dirty="0">
                <a:latin typeface="Arial" panose="020B0604020202020204" pitchFamily="34" charset="0"/>
                <a:cs typeface="Arial" panose="020B0604020202020204" pitchFamily="34" charset="0"/>
              </a:rPr>
              <a:t> </a:t>
            </a:r>
          </a:p>
          <a:p>
            <a:pPr marL="285750" indent="-285750">
              <a:buFont typeface="Arial" panose="020B0604020202020204" pitchFamily="34" charset="0"/>
              <a:buChar char="•"/>
            </a:pPr>
            <a:r>
              <a:rPr lang="en-AU" dirty="0">
                <a:latin typeface="Arial" panose="020B0604020202020204" pitchFamily="34" charset="0"/>
                <a:cs typeface="Arial" panose="020B0604020202020204" pitchFamily="34" charset="0"/>
              </a:rPr>
              <a:t>If you have any specific academic challenges or concerns, please reach out to your Unit Coordinators or Academic Course Advisors.</a:t>
            </a:r>
          </a:p>
        </p:txBody>
      </p:sp>
      <p:pic>
        <p:nvPicPr>
          <p:cNvPr id="62" name="Picture 6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929191" y="4766033"/>
            <a:ext cx="1518315" cy="1518315"/>
          </a:xfrm>
          <a:prstGeom prst="rect">
            <a:avLst/>
          </a:prstGeom>
        </p:spPr>
      </p:pic>
      <p:sp>
        <p:nvSpPr>
          <p:cNvPr id="63" name="Text Box 36">
            <a:extLst>
              <a:ext uri="{FF2B5EF4-FFF2-40B4-BE49-F238E27FC236}">
                <a16:creationId xmlns:a16="http://schemas.microsoft.com/office/drawing/2014/main" id="{329EB367-4159-464D-8F2E-B53D713E344B}"/>
              </a:ext>
            </a:extLst>
          </p:cNvPr>
          <p:cNvSpPr txBox="1">
            <a:spLocks noChangeArrowheads="1"/>
          </p:cNvSpPr>
          <p:nvPr/>
        </p:nvSpPr>
        <p:spPr bwMode="auto">
          <a:xfrm>
            <a:off x="-21777" y="6528487"/>
            <a:ext cx="12192000" cy="414752"/>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AU" altLang="en-US" sz="1600" b="0"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Gotham Narrow Bold" pitchFamily="50" charset="0"/>
                <a:ea typeface="+mn-ea"/>
                <a:cs typeface="+mn-cs"/>
              </a:rPr>
              <a:t>Need help? </a:t>
            </a:r>
            <a:r>
              <a:rPr kumimoji="0" lang="en-AU" altLang="en-US" sz="1600" b="0"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Gotham Narrow Book" pitchFamily="50" charset="0"/>
                <a:ea typeface="+mn-ea"/>
                <a:cs typeface="+mn-cs"/>
              </a:rPr>
              <a:t>Call Student Infoline on </a:t>
            </a:r>
            <a:r>
              <a:rPr kumimoji="0" lang="en-AU" altLang="en-US" sz="16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Gotham Narrow Book" pitchFamily="50" charset="0"/>
                <a:ea typeface="+mn-ea"/>
                <a:cs typeface="+mn-cs"/>
              </a:rPr>
              <a:t>1300 668 370</a:t>
            </a:r>
            <a:endParaRPr kumimoji="0" lang="en-AU" altLang="en-US" sz="14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Gotham Narrow Bold" pitchFamily="50" charset="0"/>
              <a:ea typeface="+mn-ea"/>
              <a:cs typeface="+mn-cs"/>
            </a:endParaRPr>
          </a:p>
        </p:txBody>
      </p:sp>
    </p:spTree>
    <p:extLst>
      <p:ext uri="{BB962C8B-B14F-4D97-AF65-F5344CB8AC3E}">
        <p14:creationId xmlns:p14="http://schemas.microsoft.com/office/powerpoint/2010/main" val="219875227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Custom 5">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990033"/>
      </a:hlink>
      <a:folHlink>
        <a:srgbClr val="990033"/>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27</TotalTime>
  <Words>200</Words>
  <Application>Microsoft Macintosh PowerPoint</Application>
  <PresentationFormat>Widescreen</PresentationFormat>
  <Paragraphs>15</Paragraphs>
  <Slides>1</Slides>
  <Notes>0</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vt:i4>
      </vt:variant>
    </vt:vector>
  </HeadingPairs>
  <TitlesOfParts>
    <vt:vector size="8" baseType="lpstr">
      <vt:lpstr>Arial</vt:lpstr>
      <vt:lpstr>Calibri</vt:lpstr>
      <vt:lpstr>Calibri Light</vt:lpstr>
      <vt:lpstr>Gotham Narrow Bold</vt:lpstr>
      <vt:lpstr>Gotham Narrow Book</vt:lpstr>
      <vt:lpstr>Office Theme</vt:lpstr>
      <vt:lpstr>1_Office Theme</vt:lpstr>
      <vt:lpstr>PowerPoint Presentation</vt:lpstr>
    </vt:vector>
  </TitlesOfParts>
  <Company>Western Sydney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Amy Marov</dc:creator>
  <cp:lastModifiedBy>Amy M</cp:lastModifiedBy>
  <cp:revision>9</cp:revision>
  <dcterms:created xsi:type="dcterms:W3CDTF">2019-07-04T06:14:36Z</dcterms:created>
  <dcterms:modified xsi:type="dcterms:W3CDTF">2020-05-22T02:32:46Z</dcterms:modified>
</cp:coreProperties>
</file>