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6"/>
  </p:notesMasterIdLst>
  <p:sldIdLst>
    <p:sldId id="541" r:id="rId5"/>
    <p:sldId id="540" r:id="rId6"/>
    <p:sldId id="542" r:id="rId7"/>
    <p:sldId id="544" r:id="rId8"/>
    <p:sldId id="328" r:id="rId9"/>
    <p:sldId id="523" r:id="rId10"/>
    <p:sldId id="524" r:id="rId11"/>
    <p:sldId id="543" r:id="rId12"/>
    <p:sldId id="539" r:id="rId13"/>
    <p:sldId id="525" r:id="rId14"/>
    <p:sldId id="538" r:id="rId15"/>
  </p:sldIdLst>
  <p:sldSz cx="24384000" cy="13716000"/>
  <p:notesSz cx="6805613" cy="99441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Open Sans Light" panose="020B0604020202020204" charset="0"/>
      <p:regular r:id="rId21"/>
      <p:italic r:id="rId22"/>
    </p:embeddedFont>
    <p:embeddedFont>
      <p:font typeface="Open Sans Semibold" panose="020B0604020202020204" charset="0"/>
      <p:bold r:id="rId23"/>
      <p:boldItalic r:id="rId24"/>
    </p:embeddedFont>
  </p:embeddedFontLst>
  <p:custDataLst>
    <p:tags r:id="rId25"/>
  </p:custData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717175"/>
        </a:solidFill>
        <a:effectLst/>
        <a:uFillTx/>
        <a:latin typeface="Avenir Book"/>
        <a:ea typeface="Avenir Book"/>
        <a:cs typeface="Avenir Book"/>
        <a:sym typeface="Avenir Book"/>
      </a:defRPr>
    </a:lvl1pPr>
    <a:lvl2pPr marL="0" marR="0" indent="2286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717175"/>
        </a:solidFill>
        <a:effectLst/>
        <a:uFillTx/>
        <a:latin typeface="Avenir Book"/>
        <a:ea typeface="Avenir Book"/>
        <a:cs typeface="Avenir Book"/>
        <a:sym typeface="Avenir Book"/>
      </a:defRPr>
    </a:lvl2pPr>
    <a:lvl3pPr marL="0" marR="0" indent="4572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717175"/>
        </a:solidFill>
        <a:effectLst/>
        <a:uFillTx/>
        <a:latin typeface="Avenir Book"/>
        <a:ea typeface="Avenir Book"/>
        <a:cs typeface="Avenir Book"/>
        <a:sym typeface="Avenir Book"/>
      </a:defRPr>
    </a:lvl3pPr>
    <a:lvl4pPr marL="0" marR="0" indent="6858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717175"/>
        </a:solidFill>
        <a:effectLst/>
        <a:uFillTx/>
        <a:latin typeface="Avenir Book"/>
        <a:ea typeface="Avenir Book"/>
        <a:cs typeface="Avenir Book"/>
        <a:sym typeface="Avenir Book"/>
      </a:defRPr>
    </a:lvl4pPr>
    <a:lvl5pPr marL="0" marR="0" indent="9144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717175"/>
        </a:solidFill>
        <a:effectLst/>
        <a:uFillTx/>
        <a:latin typeface="Avenir Book"/>
        <a:ea typeface="Avenir Book"/>
        <a:cs typeface="Avenir Book"/>
        <a:sym typeface="Avenir Book"/>
      </a:defRPr>
    </a:lvl5pPr>
    <a:lvl6pPr marL="0" marR="0" indent="11430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717175"/>
        </a:solidFill>
        <a:effectLst/>
        <a:uFillTx/>
        <a:latin typeface="Avenir Book"/>
        <a:ea typeface="Avenir Book"/>
        <a:cs typeface="Avenir Book"/>
        <a:sym typeface="Avenir Book"/>
      </a:defRPr>
    </a:lvl6pPr>
    <a:lvl7pPr marL="0" marR="0" indent="13716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717175"/>
        </a:solidFill>
        <a:effectLst/>
        <a:uFillTx/>
        <a:latin typeface="Avenir Book"/>
        <a:ea typeface="Avenir Book"/>
        <a:cs typeface="Avenir Book"/>
        <a:sym typeface="Avenir Book"/>
      </a:defRPr>
    </a:lvl7pPr>
    <a:lvl8pPr marL="0" marR="0" indent="16002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717175"/>
        </a:solidFill>
        <a:effectLst/>
        <a:uFillTx/>
        <a:latin typeface="Avenir Book"/>
        <a:ea typeface="Avenir Book"/>
        <a:cs typeface="Avenir Book"/>
        <a:sym typeface="Avenir Book"/>
      </a:defRPr>
    </a:lvl8pPr>
    <a:lvl9pPr marL="0" marR="0" indent="18288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717175"/>
        </a:solidFill>
        <a:effectLst/>
        <a:uFillTx/>
        <a:latin typeface="Avenir Book"/>
        <a:ea typeface="Avenir Book"/>
        <a:cs typeface="Avenir Book"/>
        <a:sym typeface="Avenir Book"/>
      </a:defRPr>
    </a:lvl9pPr>
  </p:defaultTextStyle>
  <p:extLst>
    <p:ext uri="{521415D9-36F7-43E2-AB2F-B90AF26B5E84}">
      <p14:sectionLst xmlns:p14="http://schemas.microsoft.com/office/powerpoint/2010/main">
        <p14:section name="Default Section" id="{3F0BDFD8-B921-49BE-8773-E35FD6D382A4}">
          <p14:sldIdLst>
            <p14:sldId id="541"/>
            <p14:sldId id="540"/>
            <p14:sldId id="542"/>
            <p14:sldId id="544"/>
            <p14:sldId id="328"/>
            <p14:sldId id="523"/>
            <p14:sldId id="524"/>
            <p14:sldId id="543"/>
            <p14:sldId id="539"/>
            <p14:sldId id="525"/>
            <p14:sldId id="53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Heckenberg" initials="KH" lastIdx="12" clrIdx="0">
    <p:extLst>
      <p:ext uri="{19B8F6BF-5375-455C-9EA6-DF929625EA0E}">
        <p15:presenceInfo xmlns:p15="http://schemas.microsoft.com/office/powerpoint/2012/main" userId="S-1-5-21-299502267-1078081533-682003330-373230" providerId="AD"/>
      </p:ext>
    </p:extLst>
  </p:cmAuthor>
  <p:cmAuthor id="2" name="Kim Vincent" initials="KV" lastIdx="2" clrIdx="1">
    <p:extLst>
      <p:ext uri="{19B8F6BF-5375-455C-9EA6-DF929625EA0E}">
        <p15:presenceInfo xmlns:p15="http://schemas.microsoft.com/office/powerpoint/2012/main" userId="S-1-5-21-299502267-1078081533-682003330-36133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8889"/>
    <a:srgbClr val="FD611B"/>
    <a:srgbClr val="717175"/>
    <a:srgbClr val="F0F1F1"/>
    <a:srgbClr val="272727"/>
    <a:srgbClr val="F6F5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D01DE2-7861-4F7B-BD1E-DAFA505C67E8}" v="5" dt="2021-08-16T03:27:20.430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3175" cap="flat">
              <a:solidFill>
                <a:srgbClr val="B8B8B8"/>
              </a:solidFill>
              <a:prstDash val="solid"/>
              <a:miter lim="400000"/>
            </a:ln>
          </a:top>
          <a:bottom>
            <a:ln w="3175" cap="flat">
              <a:solidFill>
                <a:srgbClr val="B8B8B8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4320"/>
        <p:guide pos="768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" userId="d047c9da-68ba-4603-92d4-3f96d63883ed" providerId="ADAL" clId="{72D01DE2-7861-4F7B-BD1E-DAFA505C67E8}"/>
    <pc:docChg chg="custSel modSld">
      <pc:chgData name="Alex" userId="d047c9da-68ba-4603-92d4-3f96d63883ed" providerId="ADAL" clId="{72D01DE2-7861-4F7B-BD1E-DAFA505C67E8}" dt="2021-08-16T03:27:20.430" v="41" actId="1076"/>
      <pc:docMkLst>
        <pc:docMk/>
      </pc:docMkLst>
      <pc:sldChg chg="addSp modSp mod">
        <pc:chgData name="Alex" userId="d047c9da-68ba-4603-92d4-3f96d63883ed" providerId="ADAL" clId="{72D01DE2-7861-4F7B-BD1E-DAFA505C67E8}" dt="2021-08-16T03:27:20.430" v="41" actId="1076"/>
        <pc:sldMkLst>
          <pc:docMk/>
          <pc:sldMk cId="1738785977" sldId="328"/>
        </pc:sldMkLst>
        <pc:spChg chg="add mod">
          <ac:chgData name="Alex" userId="d047c9da-68ba-4603-92d4-3f96d63883ed" providerId="ADAL" clId="{72D01DE2-7861-4F7B-BD1E-DAFA505C67E8}" dt="2021-08-15T23:01:55.579" v="37" actId="1076"/>
          <ac:spMkLst>
            <pc:docMk/>
            <pc:sldMk cId="1738785977" sldId="328"/>
            <ac:spMk id="8" creationId="{30C03DEA-C58A-4180-AFDF-A8F32D9A80C6}"/>
          </ac:spMkLst>
        </pc:spChg>
        <pc:spChg chg="mod">
          <ac:chgData name="Alex" userId="d047c9da-68ba-4603-92d4-3f96d63883ed" providerId="ADAL" clId="{72D01DE2-7861-4F7B-BD1E-DAFA505C67E8}" dt="2021-08-16T03:27:20.430" v="41" actId="1076"/>
          <ac:spMkLst>
            <pc:docMk/>
            <pc:sldMk cId="1738785977" sldId="328"/>
            <ac:spMk id="9" creationId="{53ADA045-3A12-4D1C-8966-C4139FCF7E78}"/>
          </ac:spMkLst>
        </pc:spChg>
        <pc:spChg chg="mod">
          <ac:chgData name="Alex" userId="d047c9da-68ba-4603-92d4-3f96d63883ed" providerId="ADAL" clId="{72D01DE2-7861-4F7B-BD1E-DAFA505C67E8}" dt="2021-08-16T03:27:09.499" v="38" actId="1076"/>
          <ac:spMkLst>
            <pc:docMk/>
            <pc:sldMk cId="1738785977" sldId="328"/>
            <ac:spMk id="219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9400" cy="372903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body" sz="quarter" idx="1"/>
          </p:nvPr>
        </p:nvSpPr>
        <p:spPr>
          <a:xfrm>
            <a:off x="907415" y="4723448"/>
            <a:ext cx="4990783" cy="4474845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705379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gle/23UoDvsvSoybqHgZ6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sternsydney.edu.au/digital_futures/dft/services_and_resources/Learning_Futures_Online_Workshops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gle/23UoDvsvSoybqHgZ6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westernsydney.edu.au/learning_futures/home/teaching_support/professional_learning/recorded_sessions_and_resources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Thank you all for attending the All you can eLearn Buffet event were are conducting from 9</a:t>
            </a:r>
            <a:r>
              <a:rPr lang="en-AU" baseline="30000"/>
              <a:t>th</a:t>
            </a:r>
            <a:r>
              <a:rPr lang="en-AU"/>
              <a:t> -20</a:t>
            </a:r>
            <a:r>
              <a:rPr lang="en-AU" baseline="30000"/>
              <a:t>th</a:t>
            </a:r>
            <a:r>
              <a:rPr lang="en-AU"/>
              <a:t> Aug. Today’s session is on vUWS Assessments and we hope that you have your questions ready for us. </a:t>
            </a:r>
            <a:br>
              <a:rPr lang="en-AU"/>
            </a:br>
            <a:r>
              <a:rPr lang="en-AU"/>
              <a:t>My name is Nosh – I work in the eLearning team at Learning Futures along with my colleagues Alex, Shristi, Diane and Emina who are here today to help me out with your questions. </a:t>
            </a:r>
          </a:p>
        </p:txBody>
      </p:sp>
    </p:spTree>
    <p:extLst>
      <p:ext uri="{BB962C8B-B14F-4D97-AF65-F5344CB8AC3E}">
        <p14:creationId xmlns:p14="http://schemas.microsoft.com/office/powerpoint/2010/main" val="1454283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Before we get started, can I please request everyone to enter their full name, school and email address in the chat section.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771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session will be recorded. Please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8422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00000"/>
              </a:lnSpc>
            </a:pPr>
            <a:r>
              <a:rPr lang="en-US"/>
              <a:t>What MYSTERY FLAVOUR would you like to see us run a training session on?</a:t>
            </a:r>
            <a:endParaRPr lang="en-GB"/>
          </a:p>
          <a:p>
            <a:pPr marL="285750" indent="-285750" algn="l">
              <a:lnSpc>
                <a:spcPct val="100000"/>
              </a:lnSpc>
              <a:buFont typeface="Arial"/>
              <a:buChar char="•"/>
            </a:pPr>
            <a:endParaRPr lang="en-US"/>
          </a:p>
          <a:p>
            <a:pPr marL="285750" indent="-285750" algn="l">
              <a:lnSpc>
                <a:spcPct val="100000"/>
              </a:lnSpc>
              <a:buFont typeface="Arial"/>
              <a:buChar char="•"/>
            </a:pPr>
            <a:r>
              <a:rPr lang="en-GB"/>
              <a:t>Grade Centre </a:t>
            </a:r>
            <a:r>
              <a:rPr lang="en-US"/>
              <a:t> </a:t>
            </a:r>
          </a:p>
          <a:p>
            <a:pPr marL="285750" indent="-285750" algn="l">
              <a:lnSpc>
                <a:spcPct val="100000"/>
              </a:lnSpc>
              <a:buFont typeface="Arial"/>
              <a:buChar char="•"/>
            </a:pPr>
            <a:r>
              <a:rPr lang="en-GB"/>
              <a:t>Panopto Capture </a:t>
            </a:r>
            <a:r>
              <a:rPr lang="en-US"/>
              <a:t> </a:t>
            </a:r>
          </a:p>
          <a:p>
            <a:pPr marL="285750" indent="-285750" algn="l">
              <a:lnSpc>
                <a:spcPct val="100000"/>
              </a:lnSpc>
              <a:buFont typeface="Arial"/>
              <a:buChar char="•"/>
            </a:pPr>
            <a:r>
              <a:rPr lang="en-GB"/>
              <a:t>Video Assignments </a:t>
            </a:r>
            <a:r>
              <a:rPr lang="en-US"/>
              <a:t> </a:t>
            </a:r>
          </a:p>
          <a:p>
            <a:pPr marL="285750" indent="-285750" algn="l">
              <a:lnSpc>
                <a:spcPct val="100000"/>
              </a:lnSpc>
              <a:buFont typeface="Arial"/>
              <a:buChar char="•"/>
            </a:pPr>
            <a:r>
              <a:rPr lang="en-GB"/>
              <a:t>Discussion Boards, Blogs &amp; Journals </a:t>
            </a:r>
            <a:r>
              <a:rPr lang="en-US"/>
              <a:t> </a:t>
            </a:r>
          </a:p>
          <a:p>
            <a:pPr marL="285750" indent="-285750" algn="l">
              <a:lnSpc>
                <a:spcPct val="100000"/>
              </a:lnSpc>
              <a:buFont typeface="Arial"/>
              <a:buChar char="•"/>
            </a:pPr>
            <a:r>
              <a:rPr lang="en-GB"/>
              <a:t>Zoom &amp; Blackboard Collaborate </a:t>
            </a:r>
            <a:r>
              <a:rPr lang="en-US"/>
              <a:t> </a:t>
            </a:r>
          </a:p>
          <a:p>
            <a:endParaRPr lang="en-US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09219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35751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="1"/>
              <a:t>Would you like to learn more about vUWS Blackboard tools and functionalities to enhance teaching and learning experience?</a:t>
            </a:r>
          </a:p>
          <a:p>
            <a:endParaRPr lang="en-AU"/>
          </a:p>
          <a:p>
            <a:r>
              <a:rPr lang="en-AU"/>
              <a:t>Learning Futures team is now able to offer personalised one-on-one eLearning support session via a zoom appointment. If you have any vUWS related queries, a member of our eLearning support team will support you through a tailored session specific to your needs.</a:t>
            </a:r>
            <a:endParaRPr lang="en-AU" baseline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baseline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aseline="0"/>
              <a:t>Links for Chat: </a:t>
            </a:r>
          </a:p>
          <a:p>
            <a:endParaRPr lang="en-AU" baseline="0"/>
          </a:p>
          <a:p>
            <a:r>
              <a:rPr lang="en-AU" baseline="0"/>
              <a:t>One on one Consultation link:</a:t>
            </a:r>
          </a:p>
          <a:p>
            <a:r>
              <a:rPr lang="en-AU" u="sng">
                <a:hlinkClick r:id="rId3"/>
              </a:rPr>
              <a:t>https://forms.gle/23UoDvsvSoybqHgZ6</a:t>
            </a:r>
            <a:endParaRPr lang="en-AU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7715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="1"/>
              <a:t>Online Engagement and Teaching Hub: </a:t>
            </a:r>
            <a:r>
              <a:rPr lang="en-AU"/>
              <a:t>https://lf.westernsydney.edu.au/engage/</a:t>
            </a:r>
          </a:p>
          <a:p>
            <a:endParaRPr lang="en-AU"/>
          </a:p>
          <a:p>
            <a:r>
              <a:rPr lang="en-AU" b="1"/>
              <a:t>vUWS Support: </a:t>
            </a:r>
            <a:r>
              <a:rPr lang="en-AU"/>
              <a:t>https://lf.westernsydney.edu.au/support/#creating-other-resources</a:t>
            </a:r>
          </a:p>
          <a:p>
            <a:r>
              <a:rPr lang="en-AU"/>
              <a:t> </a:t>
            </a:r>
          </a:p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013625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aseline="0"/>
          </a:p>
          <a:p>
            <a:r>
              <a:rPr lang="en-AU" baseline="0"/>
              <a:t>Links for Chat: </a:t>
            </a:r>
          </a:p>
          <a:p>
            <a:endParaRPr lang="en-AU" baseline="0"/>
          </a:p>
          <a:p>
            <a:r>
              <a:rPr lang="en-AU" baseline="0"/>
              <a:t>Upcoming Sessions : https://www.westernsydney.edu.au/</a:t>
            </a:r>
            <a:r>
              <a:rPr lang="en-AU"/>
              <a:t>learning</a:t>
            </a:r>
            <a:r>
              <a:rPr lang="en-AU" baseline="0"/>
              <a:t>_futures/</a:t>
            </a:r>
            <a:r>
              <a:rPr lang="en-AU"/>
              <a:t>home</a:t>
            </a:r>
            <a:r>
              <a:rPr lang="en-AU" baseline="0"/>
              <a:t>/</a:t>
            </a:r>
            <a:r>
              <a:rPr lang="en-AU"/>
              <a:t>teaching</a:t>
            </a:r>
            <a:r>
              <a:rPr lang="en-AU" baseline="0"/>
              <a:t>_</a:t>
            </a:r>
            <a:r>
              <a:rPr lang="en-AU"/>
              <a:t>support</a:t>
            </a:r>
            <a:r>
              <a:rPr lang="en-AU" baseline="0"/>
              <a:t>/</a:t>
            </a:r>
            <a:r>
              <a:rPr lang="en-AU"/>
              <a:t>professional</a:t>
            </a:r>
            <a:r>
              <a:rPr lang="en-AU" baseline="0"/>
              <a:t>_</a:t>
            </a:r>
            <a:r>
              <a:rPr lang="en-AU"/>
              <a:t>learning</a:t>
            </a:r>
            <a:r>
              <a:rPr lang="en-AU" baseline="0"/>
              <a:t>/LF_Workshop_Schedule</a:t>
            </a:r>
            <a:endParaRPr lang="en-AU" kern="1200">
              <a:hlinkClick r:id="rId3"/>
            </a:endParaRPr>
          </a:p>
          <a:p>
            <a:r>
              <a:rPr lang="en-AU"/>
              <a:t>Recorded Sessions: https://www.westernsydney.edu.au/learning_futures/home/teaching_support/professional_learning/recorded_sessions_and_resources</a:t>
            </a:r>
          </a:p>
          <a:p>
            <a:endParaRPr lang="en-AU" baseline="0"/>
          </a:p>
          <a:p>
            <a:endParaRPr lang="en-AU" baseline="0"/>
          </a:p>
          <a:p>
            <a:endParaRPr lang="en-AU" baseline="0"/>
          </a:p>
          <a:p>
            <a:endParaRPr lang="en-AU" baseline="0"/>
          </a:p>
        </p:txBody>
      </p:sp>
    </p:spTree>
    <p:extLst>
      <p:ext uri="{BB962C8B-B14F-4D97-AF65-F5344CB8AC3E}">
        <p14:creationId xmlns:p14="http://schemas.microsoft.com/office/powerpoint/2010/main" val="7349276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2200" b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One on one Consultation link:</a:t>
            </a:r>
            <a:endParaRPr lang="en-AU" sz="220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en-AU" sz="2200" b="1" u="sng">
                <a:effectLst/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https://forms.gle/23UoDvsvSoybqHgZ6</a:t>
            </a:r>
            <a:endParaRPr lang="en-AU" sz="2200" b="1" u="sng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endParaRPr lang="en-AU" sz="2200" b="1" u="sng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en-AU" sz="2200" b="1" u="sng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Support Email:</a:t>
            </a:r>
          </a:p>
          <a:p>
            <a:r>
              <a:rPr lang="en-AU" sz="2200" b="0" u="none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elearning@westernsydney.edu.au </a:t>
            </a:r>
          </a:p>
          <a:p>
            <a:endParaRPr lang="en-AU" sz="2200" b="0" u="none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en-AU" sz="2200" b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Upcoming Sessions : </a:t>
            </a:r>
            <a:r>
              <a:rPr lang="en-AU">
                <a:effectLst/>
                <a:sym typeface="Helvetica Neue"/>
              </a:rPr>
              <a:t>https://www.westernsydney.edu.au/</a:t>
            </a:r>
            <a:r>
              <a:rPr lang="en-AU"/>
              <a:t>learning</a:t>
            </a:r>
            <a:r>
              <a:rPr lang="en-AU">
                <a:effectLst/>
                <a:sym typeface="Helvetica Neue"/>
              </a:rPr>
              <a:t>_futures/</a:t>
            </a:r>
            <a:r>
              <a:rPr lang="en-AU"/>
              <a:t>home</a:t>
            </a:r>
            <a:r>
              <a:rPr lang="en-AU">
                <a:effectLst/>
                <a:sym typeface="Helvetica Neue"/>
              </a:rPr>
              <a:t>/</a:t>
            </a:r>
            <a:r>
              <a:rPr lang="en-AU"/>
              <a:t>teaching</a:t>
            </a:r>
            <a:r>
              <a:rPr lang="en-AU">
                <a:effectLst/>
                <a:sym typeface="Helvetica Neue"/>
              </a:rPr>
              <a:t>_</a:t>
            </a:r>
            <a:r>
              <a:rPr lang="en-AU"/>
              <a:t>support</a:t>
            </a:r>
            <a:r>
              <a:rPr lang="en-AU">
                <a:effectLst/>
                <a:sym typeface="Helvetica Neue"/>
              </a:rPr>
              <a:t>/</a:t>
            </a:r>
            <a:r>
              <a:rPr lang="en-AU"/>
              <a:t>professional</a:t>
            </a:r>
            <a:r>
              <a:rPr lang="en-AU">
                <a:effectLst/>
                <a:sym typeface="Helvetica Neue"/>
              </a:rPr>
              <a:t>_</a:t>
            </a:r>
            <a:r>
              <a:rPr lang="en-AU"/>
              <a:t>learning</a:t>
            </a:r>
            <a:r>
              <a:rPr lang="en-AU">
                <a:effectLst/>
                <a:sym typeface="Helvetica Neue"/>
              </a:rPr>
              <a:t>/LF_Workshop_Schedule</a:t>
            </a:r>
            <a:r>
              <a:rPr lang="en-AU" b="1"/>
              <a:t> </a:t>
            </a:r>
            <a:endParaRPr lang="en-AU" sz="2200" b="1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endParaRPr lang="en-AU" sz="220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en-AU" sz="2200" b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Recorded Sessions: </a:t>
            </a:r>
            <a:r>
              <a:rPr lang="en-AU">
                <a:effectLst/>
                <a:sym typeface="Helvetica Neue"/>
                <a:hlinkClick r:id="rId4"/>
              </a:rPr>
              <a:t>https://www.westernsydney.edu.au/</a:t>
            </a:r>
            <a:r>
              <a:rPr lang="en-AU">
                <a:hlinkClick r:id="rId4"/>
              </a:rPr>
              <a:t>learning</a:t>
            </a:r>
            <a:r>
              <a:rPr lang="en-AU">
                <a:effectLst/>
                <a:sym typeface="Helvetica Neue"/>
                <a:hlinkClick r:id="rId4"/>
              </a:rPr>
              <a:t>_futures/</a:t>
            </a:r>
            <a:r>
              <a:rPr lang="en-AU">
                <a:hlinkClick r:id="rId4"/>
              </a:rPr>
              <a:t>home</a:t>
            </a:r>
            <a:r>
              <a:rPr lang="en-AU">
                <a:effectLst/>
                <a:sym typeface="Helvetica Neue"/>
                <a:hlinkClick r:id="rId4"/>
              </a:rPr>
              <a:t>/</a:t>
            </a:r>
            <a:r>
              <a:rPr lang="en-AU">
                <a:hlinkClick r:id="rId4"/>
              </a:rPr>
              <a:t>teaching</a:t>
            </a:r>
            <a:r>
              <a:rPr lang="en-AU">
                <a:effectLst/>
                <a:sym typeface="Helvetica Neue"/>
                <a:hlinkClick r:id="rId4"/>
              </a:rPr>
              <a:t>_</a:t>
            </a:r>
            <a:r>
              <a:rPr lang="en-AU">
                <a:hlinkClick r:id="rId4"/>
              </a:rPr>
              <a:t>support</a:t>
            </a:r>
            <a:r>
              <a:rPr lang="en-AU">
                <a:effectLst/>
                <a:sym typeface="Helvetica Neue"/>
                <a:hlinkClick r:id="rId4"/>
              </a:rPr>
              <a:t>/</a:t>
            </a:r>
            <a:r>
              <a:rPr lang="en-AU">
                <a:hlinkClick r:id="rId4"/>
              </a:rPr>
              <a:t>professional</a:t>
            </a:r>
            <a:r>
              <a:rPr lang="en-AU">
                <a:effectLst/>
                <a:sym typeface="Helvetica Neue"/>
                <a:hlinkClick r:id="rId4"/>
              </a:rPr>
              <a:t>_</a:t>
            </a:r>
            <a:r>
              <a:rPr lang="en-AU">
                <a:hlinkClick r:id="rId4"/>
              </a:rPr>
              <a:t>learning</a:t>
            </a:r>
            <a:r>
              <a:rPr lang="en-AU">
                <a:effectLst/>
                <a:sym typeface="Helvetica Neue"/>
                <a:hlinkClick r:id="rId4"/>
              </a:rPr>
              <a:t>/recorded_sessions</a:t>
            </a:r>
            <a:r>
              <a:rPr lang="en-AU">
                <a:hlinkClick r:id="rId4"/>
              </a:rPr>
              <a:t>_and_resources</a:t>
            </a:r>
            <a:endParaRPr lang="en-AU">
              <a:effectLst/>
              <a:sym typeface="Helvetica Neue"/>
              <a:hlinkClick r:id="rId4"/>
            </a:endParaRPr>
          </a:p>
          <a:p>
            <a:pPr>
              <a:defRPr/>
            </a:pPr>
            <a:endParaRPr lang="en-AU"/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200" b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Feedback Form URL: </a:t>
            </a:r>
            <a:r>
              <a:rPr lang="en-AU" sz="2200" b="1" u="sng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https://forms.gle/dnENjibjpDRS5Q8E9</a:t>
            </a:r>
            <a:endParaRPr lang="en-AU" baseline="0"/>
          </a:p>
        </p:txBody>
      </p:sp>
    </p:spTree>
    <p:extLst>
      <p:ext uri="{BB962C8B-B14F-4D97-AF65-F5344CB8AC3E}">
        <p14:creationId xmlns:p14="http://schemas.microsoft.com/office/powerpoint/2010/main" val="2383499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, copy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8431BA4-BA99-4283-B1C7-9D2B525E2FC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6440150" y="0"/>
            <a:ext cx="7943850" cy="1371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AFC75B-A247-41A1-8679-037E564D6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1435" y="2279414"/>
            <a:ext cx="13035478" cy="217683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82AD21-9101-4B3E-BC36-A9F2F60DA6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268417E-0465-4675-A3F0-F95E7D289B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01435" y="5526706"/>
            <a:ext cx="13035478" cy="665894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8588703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76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x 10 (dark)">
    <p:bg>
      <p:bgPr>
        <a:solidFill>
          <a:srgbClr val="272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/>
          </p:cNvSpPr>
          <p:nvPr>
            <p:ph type="sldNum" sz="quarter" idx="2"/>
          </p:nvPr>
        </p:nvSpPr>
        <p:spPr>
          <a:xfrm>
            <a:off x="563994" y="635695"/>
            <a:ext cx="769506" cy="84638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0F1F1"/>
                </a:solidFill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5485720" y="4229750"/>
            <a:ext cx="2352675" cy="23510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Рисунок 2"/>
          <p:cNvSpPr>
            <a:spLocks noGrp="1"/>
          </p:cNvSpPr>
          <p:nvPr>
            <p:ph type="pic" sz="quarter" idx="11"/>
          </p:nvPr>
        </p:nvSpPr>
        <p:spPr>
          <a:xfrm>
            <a:off x="8552035" y="4229750"/>
            <a:ext cx="2352675" cy="23510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Рисунок 2"/>
          <p:cNvSpPr>
            <a:spLocks noGrp="1"/>
          </p:cNvSpPr>
          <p:nvPr>
            <p:ph type="pic" sz="quarter" idx="12"/>
          </p:nvPr>
        </p:nvSpPr>
        <p:spPr>
          <a:xfrm>
            <a:off x="11618350" y="4229750"/>
            <a:ext cx="2352675" cy="23510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Рисунок 2"/>
          <p:cNvSpPr>
            <a:spLocks noGrp="1"/>
          </p:cNvSpPr>
          <p:nvPr>
            <p:ph type="pic" sz="quarter" idx="13"/>
          </p:nvPr>
        </p:nvSpPr>
        <p:spPr>
          <a:xfrm>
            <a:off x="14684665" y="4229750"/>
            <a:ext cx="2352675" cy="23510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Рисунок 2"/>
          <p:cNvSpPr>
            <a:spLocks noGrp="1"/>
          </p:cNvSpPr>
          <p:nvPr>
            <p:ph type="pic" sz="quarter" idx="14"/>
          </p:nvPr>
        </p:nvSpPr>
        <p:spPr>
          <a:xfrm>
            <a:off x="17750979" y="4208694"/>
            <a:ext cx="2352675" cy="23510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7" name="Рисунок 2"/>
          <p:cNvSpPr>
            <a:spLocks noGrp="1"/>
          </p:cNvSpPr>
          <p:nvPr>
            <p:ph type="pic" sz="quarter" idx="15"/>
          </p:nvPr>
        </p:nvSpPr>
        <p:spPr>
          <a:xfrm>
            <a:off x="5485720" y="7267218"/>
            <a:ext cx="2352675" cy="23510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8" name="Рисунок 2"/>
          <p:cNvSpPr>
            <a:spLocks noGrp="1"/>
          </p:cNvSpPr>
          <p:nvPr>
            <p:ph type="pic" sz="quarter" idx="16"/>
          </p:nvPr>
        </p:nvSpPr>
        <p:spPr>
          <a:xfrm>
            <a:off x="8552035" y="7267218"/>
            <a:ext cx="2352675" cy="23510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9" name="Рисунок 2"/>
          <p:cNvSpPr>
            <a:spLocks noGrp="1"/>
          </p:cNvSpPr>
          <p:nvPr>
            <p:ph type="pic" sz="quarter" idx="17"/>
          </p:nvPr>
        </p:nvSpPr>
        <p:spPr>
          <a:xfrm>
            <a:off x="11618350" y="7267218"/>
            <a:ext cx="2352675" cy="23510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20" name="Рисунок 2"/>
          <p:cNvSpPr>
            <a:spLocks noGrp="1"/>
          </p:cNvSpPr>
          <p:nvPr>
            <p:ph type="pic" sz="quarter" idx="18"/>
          </p:nvPr>
        </p:nvSpPr>
        <p:spPr>
          <a:xfrm>
            <a:off x="14684665" y="7267218"/>
            <a:ext cx="2352675" cy="23510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21" name="Рисунок 2"/>
          <p:cNvSpPr>
            <a:spLocks noGrp="1"/>
          </p:cNvSpPr>
          <p:nvPr>
            <p:ph type="pic" sz="quarter" idx="19"/>
          </p:nvPr>
        </p:nvSpPr>
        <p:spPr>
          <a:xfrm>
            <a:off x="17750979" y="7246162"/>
            <a:ext cx="2352675" cy="23510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644759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_no number (dark)">
    <p:bg>
      <p:bgPr>
        <a:solidFill>
          <a:srgbClr val="272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6191341" y="4668683"/>
            <a:ext cx="4259263" cy="425926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Рисунок 2"/>
          <p:cNvSpPr>
            <a:spLocks noGrp="1"/>
          </p:cNvSpPr>
          <p:nvPr>
            <p:ph type="pic" sz="quarter" idx="11"/>
          </p:nvPr>
        </p:nvSpPr>
        <p:spPr>
          <a:xfrm>
            <a:off x="11072496" y="4625484"/>
            <a:ext cx="4259263" cy="425926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Рисунок 2"/>
          <p:cNvSpPr>
            <a:spLocks noGrp="1"/>
          </p:cNvSpPr>
          <p:nvPr>
            <p:ph type="pic" sz="quarter" idx="12"/>
          </p:nvPr>
        </p:nvSpPr>
        <p:spPr>
          <a:xfrm>
            <a:off x="15953651" y="4625483"/>
            <a:ext cx="4259263" cy="425926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51843D86-4D5A-45D6-938B-73E16521408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431270" y="607363"/>
            <a:ext cx="873356" cy="461665"/>
          </a:xfrm>
        </p:spPr>
        <p:txBody>
          <a:bodyPr/>
          <a:lstStyle>
            <a:lvl1pPr>
              <a:defRPr>
                <a:solidFill>
                  <a:srgbClr val="F0F1F1"/>
                </a:solidFill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1920558"/>
      </p:ext>
    </p:extLst>
  </p:cSld>
  <p:clrMapOvr>
    <a:masterClrMapping/>
  </p:clrMapOvr>
  <p:transition spd="med"/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pe photo (dark)">
    <p:bg>
      <p:bgPr>
        <a:solidFill>
          <a:srgbClr val="272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A48475-74A4-4DE5-9FCB-72284FABD6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0F1F1"/>
                </a:solidFill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Полилиния 20">
            <a:extLst>
              <a:ext uri="{FF2B5EF4-FFF2-40B4-BE49-F238E27FC236}">
                <a16:creationId xmlns:a16="http://schemas.microsoft.com/office/drawing/2014/main" id="{6F437F2E-D361-4EED-9862-BBE91B9C4F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23388" y="1102664"/>
            <a:ext cx="9268612" cy="11658458"/>
          </a:xfrm>
          <a:custGeom>
            <a:avLst/>
            <a:gdLst>
              <a:gd name="connsiteX0" fmla="*/ 5165309 w 9268612"/>
              <a:gd name="connsiteY0" fmla="*/ 0 h 11658458"/>
              <a:gd name="connsiteX1" fmla="*/ 7141083 w 9268612"/>
              <a:gd name="connsiteY1" fmla="*/ 0 h 11658458"/>
              <a:gd name="connsiteX2" fmla="*/ 7141083 w 9268612"/>
              <a:gd name="connsiteY2" fmla="*/ 1585544 h 11658458"/>
              <a:gd name="connsiteX3" fmla="*/ 9268612 w 9268612"/>
              <a:gd name="connsiteY3" fmla="*/ 1585544 h 11658458"/>
              <a:gd name="connsiteX4" fmla="*/ 9268612 w 9268612"/>
              <a:gd name="connsiteY4" fmla="*/ 4196982 h 11658458"/>
              <a:gd name="connsiteX5" fmla="*/ 8330400 w 9268612"/>
              <a:gd name="connsiteY5" fmla="*/ 4196982 h 11658458"/>
              <a:gd name="connsiteX6" fmla="*/ 8330400 w 9268612"/>
              <a:gd name="connsiteY6" fmla="*/ 9500819 h 11658458"/>
              <a:gd name="connsiteX7" fmla="*/ 2609850 w 9268612"/>
              <a:gd name="connsiteY7" fmla="*/ 9500819 h 11658458"/>
              <a:gd name="connsiteX8" fmla="*/ 2609850 w 9268612"/>
              <a:gd name="connsiteY8" fmla="*/ 10350363 h 11658458"/>
              <a:gd name="connsiteX9" fmla="*/ 3263500 w 9268612"/>
              <a:gd name="connsiteY9" fmla="*/ 10350363 h 11658458"/>
              <a:gd name="connsiteX10" fmla="*/ 3263500 w 9268612"/>
              <a:gd name="connsiteY10" fmla="*/ 11658458 h 11658458"/>
              <a:gd name="connsiteX11" fmla="*/ 1956200 w 9268612"/>
              <a:gd name="connsiteY11" fmla="*/ 11658458 h 11658458"/>
              <a:gd name="connsiteX12" fmla="*/ 1956200 w 9268612"/>
              <a:gd name="connsiteY12" fmla="*/ 10806538 h 11658458"/>
              <a:gd name="connsiteX13" fmla="*/ 0 w 9268612"/>
              <a:gd name="connsiteY13" fmla="*/ 10806538 h 11658458"/>
              <a:gd name="connsiteX14" fmla="*/ 0 w 9268612"/>
              <a:gd name="connsiteY14" fmla="*/ 8195100 h 11658458"/>
              <a:gd name="connsiteX15" fmla="*/ 1459700 w 9268612"/>
              <a:gd name="connsiteY15" fmla="*/ 8195100 h 11658458"/>
              <a:gd name="connsiteX16" fmla="*/ 1459700 w 9268612"/>
              <a:gd name="connsiteY16" fmla="*/ 2604720 h 11658458"/>
              <a:gd name="connsiteX17" fmla="*/ 6658762 w 9268612"/>
              <a:gd name="connsiteY17" fmla="*/ 2604720 h 11658458"/>
              <a:gd name="connsiteX18" fmla="*/ 6658762 w 9268612"/>
              <a:gd name="connsiteY18" fmla="*/ 1976976 h 11658458"/>
              <a:gd name="connsiteX19" fmla="*/ 5165309 w 9268612"/>
              <a:gd name="connsiteY19" fmla="*/ 1976976 h 11658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268612" h="11658458">
                <a:moveTo>
                  <a:pt x="5165309" y="0"/>
                </a:moveTo>
                <a:lnTo>
                  <a:pt x="7141083" y="0"/>
                </a:lnTo>
                <a:lnTo>
                  <a:pt x="7141083" y="1585544"/>
                </a:lnTo>
                <a:lnTo>
                  <a:pt x="9268612" y="1585544"/>
                </a:lnTo>
                <a:lnTo>
                  <a:pt x="9268612" y="4196982"/>
                </a:lnTo>
                <a:lnTo>
                  <a:pt x="8330400" y="4196982"/>
                </a:lnTo>
                <a:lnTo>
                  <a:pt x="8330400" y="9500819"/>
                </a:lnTo>
                <a:lnTo>
                  <a:pt x="2609850" y="9500819"/>
                </a:lnTo>
                <a:lnTo>
                  <a:pt x="2609850" y="10350363"/>
                </a:lnTo>
                <a:lnTo>
                  <a:pt x="3263500" y="10350363"/>
                </a:lnTo>
                <a:lnTo>
                  <a:pt x="3263500" y="11658458"/>
                </a:lnTo>
                <a:lnTo>
                  <a:pt x="1956200" y="11658458"/>
                </a:lnTo>
                <a:lnTo>
                  <a:pt x="1956200" y="10806538"/>
                </a:lnTo>
                <a:lnTo>
                  <a:pt x="0" y="10806538"/>
                </a:lnTo>
                <a:lnTo>
                  <a:pt x="0" y="8195100"/>
                </a:lnTo>
                <a:lnTo>
                  <a:pt x="1459700" y="8195100"/>
                </a:lnTo>
                <a:lnTo>
                  <a:pt x="1459700" y="2604720"/>
                </a:lnTo>
                <a:lnTo>
                  <a:pt x="6658762" y="2604720"/>
                </a:lnTo>
                <a:lnTo>
                  <a:pt x="6658762" y="1976976"/>
                </a:lnTo>
                <a:lnTo>
                  <a:pt x="5165309" y="197697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56657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" pitchFamily="50" charset="0"/>
              </a:defRPr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0143" y="3742996"/>
            <a:ext cx="21743058" cy="8652204"/>
          </a:xfrm>
        </p:spPr>
        <p:txBody>
          <a:bodyPr/>
          <a:lstStyle>
            <a:lvl1pPr marL="0">
              <a:lnSpc>
                <a:spcPts val="3200"/>
              </a:lnSpc>
              <a:spcAft>
                <a:spcPts val="3000"/>
              </a:spcAft>
              <a:defRPr sz="3600" b="1" i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  <a:lvl2pPr marL="355600" indent="-355600">
              <a:lnSpc>
                <a:spcPts val="4000"/>
              </a:lnSpc>
              <a:spcAft>
                <a:spcPts val="3000"/>
              </a:spcAft>
              <a:buFont typeface="Arial" charset="0"/>
              <a:buChar char="•"/>
              <a:tabLst/>
              <a:defRPr sz="3600" b="0" i="0">
                <a:solidFill>
                  <a:schemeClr val="tx1"/>
                </a:solidFill>
                <a:latin typeface="Gotham Narrow Light" charset="0"/>
                <a:ea typeface="Gotham Narrow Light" charset="0"/>
                <a:cs typeface="Gotham Narrow Light" charset="0"/>
              </a:defRPr>
            </a:lvl2pPr>
            <a:lvl3pPr marL="0">
              <a:lnSpc>
                <a:spcPts val="2800"/>
              </a:lnSpc>
              <a:spcAft>
                <a:spcPts val="600"/>
              </a:spcAft>
              <a:defRPr sz="2400" b="0" i="0">
                <a:latin typeface="Gotham Narrow Book" charset="0"/>
                <a:ea typeface="Gotham Narrow Book" charset="0"/>
                <a:cs typeface="Gotham Narrow Book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3A0E362F-15F3-414F-AD19-772E0A70F7DD}" type="datetime1">
              <a:rPr lang="en-US" smtClean="0"/>
              <a:pPr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1270" y="607363"/>
            <a:ext cx="873356" cy="1231106"/>
          </a:xfrm>
        </p:spPr>
        <p:txBody>
          <a:bodyPr/>
          <a:lstStyle>
            <a:lvl1pPr algn="r">
              <a:defRPr b="1" i="0">
                <a:latin typeface="Gotham Narrow" charset="0"/>
                <a:ea typeface="Gotham Narrow" charset="0"/>
                <a:cs typeface="Gotham Narrow" charset="0"/>
              </a:defRPr>
            </a:lvl1pPr>
          </a:lstStyle>
          <a:p>
            <a:r>
              <a:rPr lang="en-AU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>
              <a:latin typeface="Gotham Narrow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3585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317627" y="3735167"/>
            <a:ext cx="21745574" cy="8660034"/>
          </a:xfrm>
        </p:spPr>
        <p:txBody>
          <a:bodyPr/>
          <a:lstStyle>
            <a:lvl1pPr>
              <a:lnSpc>
                <a:spcPts val="7000"/>
              </a:lnSpc>
              <a:defRPr sz="7000" b="1" i="0">
                <a:solidFill>
                  <a:schemeClr val="accent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  <a:lvl2pPr>
              <a:lnSpc>
                <a:spcPts val="7000"/>
              </a:lnSpc>
              <a:spcAft>
                <a:spcPts val="1200"/>
              </a:spcAft>
              <a:defRPr sz="7000" b="1" i="0">
                <a:solidFill>
                  <a:schemeClr val="bg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2pPr>
            <a:lvl3pPr>
              <a:lnSpc>
                <a:spcPts val="4400"/>
              </a:lnSpc>
              <a:defRPr sz="4000" b="0" i="0">
                <a:solidFill>
                  <a:schemeClr val="bg1"/>
                </a:solidFill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/>
              <a:t>CLICK TO EDIT</a:t>
            </a:r>
          </a:p>
          <a:p>
            <a:pPr lvl="1"/>
            <a:r>
              <a:rPr lang="en-AU"/>
              <a:t>SECOND </a:t>
            </a:r>
            <a:br>
              <a:rPr lang="en-AU"/>
            </a:br>
            <a:r>
              <a:rPr lang="en-AU"/>
              <a:t>LEVEL</a:t>
            </a:r>
          </a:p>
          <a:p>
            <a:pPr lvl="2"/>
            <a:r>
              <a:rPr lang="en-AU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solidFill>
                  <a:schemeClr val="bg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CF49794A-F156-8443-AFB0-D6053EF71D28}" type="datetime1">
              <a:rPr lang="en-US" smtClean="0"/>
              <a:pPr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solidFill>
                  <a:schemeClr val="accent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1270" y="607363"/>
            <a:ext cx="873356" cy="1231106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Gotham Narrow" charset="0"/>
                <a:ea typeface="Gotham Narrow" charset="0"/>
                <a:cs typeface="Gotham Narrow" charset="0"/>
              </a:defRPr>
            </a:lvl1pPr>
          </a:lstStyle>
          <a:p>
            <a:r>
              <a:rPr lang="en-AU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>
              <a:latin typeface="Gotham Narrow Bold" pitchFamily="50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8550" y="777828"/>
            <a:ext cx="2411988" cy="103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949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py &amp; photo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10B53-7D79-4EAE-AC87-2B17FAEFE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5725" y="2198225"/>
            <a:ext cx="8262231" cy="217683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DD149E-E971-416F-BC27-CD21AFA510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8" name="Рисунок 4">
            <a:extLst>
              <a:ext uri="{FF2B5EF4-FFF2-40B4-BE49-F238E27FC236}">
                <a16:creationId xmlns:a16="http://schemas.microsoft.com/office/drawing/2014/main" id="{FB954A35-47E9-4D6A-BED8-57123349D72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35427" y="667941"/>
            <a:ext cx="10356573" cy="12276495"/>
          </a:xfrm>
          <a:solidFill>
            <a:schemeClr val="bg1">
              <a:lumMod val="85000"/>
            </a:schemeClr>
          </a:solidFill>
        </p:spPr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73D9094-23F5-42AF-9545-C93C338A4D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952341" y="6593304"/>
            <a:ext cx="8235195" cy="63511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21221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copy &amp; photo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DD149E-E971-416F-BC27-CD21AFA510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6" name="Рисунок 4">
            <a:extLst>
              <a:ext uri="{FF2B5EF4-FFF2-40B4-BE49-F238E27FC236}">
                <a16:creationId xmlns:a16="http://schemas.microsoft.com/office/drawing/2014/main" id="{1F03DD34-7D81-48AB-A09A-CC4E0707C0C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372489" y="667941"/>
            <a:ext cx="10356573" cy="12276495"/>
          </a:xfrm>
          <a:solidFill>
            <a:schemeClr val="bg1">
              <a:lumMod val="85000"/>
            </a:schemeClr>
          </a:solidFill>
        </p:spPr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0A9EEAB-7A05-4174-8E65-319F7A197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1435" y="2279414"/>
            <a:ext cx="9290565" cy="217683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6CB2508-FAF2-4BB9-85CF-E4EACBDDD8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01435" y="6689558"/>
            <a:ext cx="9290565" cy="549609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Shape 10">
            <a:extLst>
              <a:ext uri="{FF2B5EF4-FFF2-40B4-BE49-F238E27FC236}">
                <a16:creationId xmlns:a16="http://schemas.microsoft.com/office/drawing/2014/main" id="{5F3DA87B-5620-495F-A9E3-3C06D165EFAE}"/>
              </a:ext>
            </a:extLst>
          </p:cNvPr>
          <p:cNvSpPr/>
          <p:nvPr userDrawn="1"/>
        </p:nvSpPr>
        <p:spPr>
          <a:xfrm flipV="1">
            <a:off x="867947" y="1655053"/>
            <a:ext cx="1" cy="3425557"/>
          </a:xfrm>
          <a:prstGeom prst="line">
            <a:avLst/>
          </a:prstGeom>
          <a:ln w="127000">
            <a:solidFill>
              <a:schemeClr val="accent1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2390027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x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3944666" y="2873466"/>
            <a:ext cx="2822575" cy="2822575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Рисунок 2"/>
          <p:cNvSpPr>
            <a:spLocks noGrp="1"/>
          </p:cNvSpPr>
          <p:nvPr>
            <p:ph type="pic" sz="quarter" idx="11"/>
          </p:nvPr>
        </p:nvSpPr>
        <p:spPr>
          <a:xfrm>
            <a:off x="7468372" y="2873466"/>
            <a:ext cx="2822575" cy="2822575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Рисунок 2"/>
          <p:cNvSpPr>
            <a:spLocks noGrp="1"/>
          </p:cNvSpPr>
          <p:nvPr>
            <p:ph type="pic" sz="quarter" idx="12"/>
          </p:nvPr>
        </p:nvSpPr>
        <p:spPr>
          <a:xfrm>
            <a:off x="10992078" y="2873466"/>
            <a:ext cx="2822575" cy="2822575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Рисунок 2"/>
          <p:cNvSpPr>
            <a:spLocks noGrp="1"/>
          </p:cNvSpPr>
          <p:nvPr>
            <p:ph type="pic" sz="quarter" idx="13"/>
          </p:nvPr>
        </p:nvSpPr>
        <p:spPr>
          <a:xfrm>
            <a:off x="14515784" y="2873466"/>
            <a:ext cx="2822575" cy="2822575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Рисунок 2"/>
          <p:cNvSpPr>
            <a:spLocks noGrp="1"/>
          </p:cNvSpPr>
          <p:nvPr>
            <p:ph type="pic" sz="quarter" idx="14"/>
          </p:nvPr>
        </p:nvSpPr>
        <p:spPr>
          <a:xfrm>
            <a:off x="18039489" y="2873466"/>
            <a:ext cx="2822575" cy="2822575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Рисунок 2"/>
          <p:cNvSpPr>
            <a:spLocks noGrp="1"/>
          </p:cNvSpPr>
          <p:nvPr>
            <p:ph type="pic" sz="quarter" idx="15"/>
          </p:nvPr>
        </p:nvSpPr>
        <p:spPr>
          <a:xfrm>
            <a:off x="3944666" y="6448334"/>
            <a:ext cx="2822575" cy="2822575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Рисунок 2"/>
          <p:cNvSpPr>
            <a:spLocks noGrp="1"/>
          </p:cNvSpPr>
          <p:nvPr>
            <p:ph type="pic" sz="quarter" idx="16"/>
          </p:nvPr>
        </p:nvSpPr>
        <p:spPr>
          <a:xfrm>
            <a:off x="7468372" y="6448334"/>
            <a:ext cx="2822575" cy="2822575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Рисунок 2"/>
          <p:cNvSpPr>
            <a:spLocks noGrp="1"/>
          </p:cNvSpPr>
          <p:nvPr>
            <p:ph type="pic" sz="quarter" idx="17"/>
          </p:nvPr>
        </p:nvSpPr>
        <p:spPr>
          <a:xfrm>
            <a:off x="10992078" y="6448334"/>
            <a:ext cx="2822575" cy="2822575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Рисунок 2"/>
          <p:cNvSpPr>
            <a:spLocks noGrp="1"/>
          </p:cNvSpPr>
          <p:nvPr>
            <p:ph type="pic" sz="quarter" idx="18"/>
          </p:nvPr>
        </p:nvSpPr>
        <p:spPr>
          <a:xfrm>
            <a:off x="14515784" y="6448334"/>
            <a:ext cx="2822575" cy="2822575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Рисунок 2"/>
          <p:cNvSpPr>
            <a:spLocks noGrp="1"/>
          </p:cNvSpPr>
          <p:nvPr>
            <p:ph type="pic" sz="quarter" idx="19"/>
          </p:nvPr>
        </p:nvSpPr>
        <p:spPr>
          <a:xfrm>
            <a:off x="18039489" y="6448334"/>
            <a:ext cx="2822575" cy="2822575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671029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_no number">
    <p:bg>
      <p:bgPr>
        <a:solidFill>
          <a:srgbClr val="F0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6191341" y="4668683"/>
            <a:ext cx="4259263" cy="425926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Рисунок 2"/>
          <p:cNvSpPr>
            <a:spLocks noGrp="1"/>
          </p:cNvSpPr>
          <p:nvPr>
            <p:ph type="pic" sz="quarter" idx="11"/>
          </p:nvPr>
        </p:nvSpPr>
        <p:spPr>
          <a:xfrm>
            <a:off x="11072496" y="4625484"/>
            <a:ext cx="4259263" cy="425926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Рисунок 2"/>
          <p:cNvSpPr>
            <a:spLocks noGrp="1"/>
          </p:cNvSpPr>
          <p:nvPr>
            <p:ph type="pic" sz="quarter" idx="12"/>
          </p:nvPr>
        </p:nvSpPr>
        <p:spPr>
          <a:xfrm>
            <a:off x="15953651" y="4625483"/>
            <a:ext cx="4259263" cy="425926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Shape 26">
            <a:extLst>
              <a:ext uri="{FF2B5EF4-FFF2-40B4-BE49-F238E27FC236}">
                <a16:creationId xmlns:a16="http://schemas.microsoft.com/office/drawing/2014/main" id="{25E3241C-F0A3-4E66-92DA-56D9002B24C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431270" y="607363"/>
            <a:ext cx="873356" cy="495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9397068"/>
      </p:ext>
    </p:extLst>
  </p:cSld>
  <p:clrMapOvr>
    <a:masterClrMapping/>
  </p:clrMapOvr>
  <p:transition spd="med"/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p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олилиния 20"/>
          <p:cNvSpPr>
            <a:spLocks noGrp="1"/>
          </p:cNvSpPr>
          <p:nvPr>
            <p:ph type="pic" sz="quarter" idx="13"/>
          </p:nvPr>
        </p:nvSpPr>
        <p:spPr>
          <a:xfrm>
            <a:off x="2923388" y="1102664"/>
            <a:ext cx="9268612" cy="11658458"/>
          </a:xfrm>
          <a:custGeom>
            <a:avLst/>
            <a:gdLst>
              <a:gd name="connsiteX0" fmla="*/ 5165309 w 9268612"/>
              <a:gd name="connsiteY0" fmla="*/ 0 h 11658458"/>
              <a:gd name="connsiteX1" fmla="*/ 7141083 w 9268612"/>
              <a:gd name="connsiteY1" fmla="*/ 0 h 11658458"/>
              <a:gd name="connsiteX2" fmla="*/ 7141083 w 9268612"/>
              <a:gd name="connsiteY2" fmla="*/ 1585544 h 11658458"/>
              <a:gd name="connsiteX3" fmla="*/ 9268612 w 9268612"/>
              <a:gd name="connsiteY3" fmla="*/ 1585544 h 11658458"/>
              <a:gd name="connsiteX4" fmla="*/ 9268612 w 9268612"/>
              <a:gd name="connsiteY4" fmla="*/ 4196982 h 11658458"/>
              <a:gd name="connsiteX5" fmla="*/ 8330400 w 9268612"/>
              <a:gd name="connsiteY5" fmla="*/ 4196982 h 11658458"/>
              <a:gd name="connsiteX6" fmla="*/ 8330400 w 9268612"/>
              <a:gd name="connsiteY6" fmla="*/ 9500819 h 11658458"/>
              <a:gd name="connsiteX7" fmla="*/ 2609850 w 9268612"/>
              <a:gd name="connsiteY7" fmla="*/ 9500819 h 11658458"/>
              <a:gd name="connsiteX8" fmla="*/ 2609850 w 9268612"/>
              <a:gd name="connsiteY8" fmla="*/ 10350363 h 11658458"/>
              <a:gd name="connsiteX9" fmla="*/ 3263500 w 9268612"/>
              <a:gd name="connsiteY9" fmla="*/ 10350363 h 11658458"/>
              <a:gd name="connsiteX10" fmla="*/ 3263500 w 9268612"/>
              <a:gd name="connsiteY10" fmla="*/ 11658458 h 11658458"/>
              <a:gd name="connsiteX11" fmla="*/ 1956200 w 9268612"/>
              <a:gd name="connsiteY11" fmla="*/ 11658458 h 11658458"/>
              <a:gd name="connsiteX12" fmla="*/ 1956200 w 9268612"/>
              <a:gd name="connsiteY12" fmla="*/ 10806538 h 11658458"/>
              <a:gd name="connsiteX13" fmla="*/ 0 w 9268612"/>
              <a:gd name="connsiteY13" fmla="*/ 10806538 h 11658458"/>
              <a:gd name="connsiteX14" fmla="*/ 0 w 9268612"/>
              <a:gd name="connsiteY14" fmla="*/ 8195100 h 11658458"/>
              <a:gd name="connsiteX15" fmla="*/ 1459700 w 9268612"/>
              <a:gd name="connsiteY15" fmla="*/ 8195100 h 11658458"/>
              <a:gd name="connsiteX16" fmla="*/ 1459700 w 9268612"/>
              <a:gd name="connsiteY16" fmla="*/ 2604720 h 11658458"/>
              <a:gd name="connsiteX17" fmla="*/ 6658762 w 9268612"/>
              <a:gd name="connsiteY17" fmla="*/ 2604720 h 11658458"/>
              <a:gd name="connsiteX18" fmla="*/ 6658762 w 9268612"/>
              <a:gd name="connsiteY18" fmla="*/ 1976976 h 11658458"/>
              <a:gd name="connsiteX19" fmla="*/ 5165309 w 9268612"/>
              <a:gd name="connsiteY19" fmla="*/ 1976976 h 11658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268612" h="11658458">
                <a:moveTo>
                  <a:pt x="5165309" y="0"/>
                </a:moveTo>
                <a:lnTo>
                  <a:pt x="7141083" y="0"/>
                </a:lnTo>
                <a:lnTo>
                  <a:pt x="7141083" y="1585544"/>
                </a:lnTo>
                <a:lnTo>
                  <a:pt x="9268612" y="1585544"/>
                </a:lnTo>
                <a:lnTo>
                  <a:pt x="9268612" y="4196982"/>
                </a:lnTo>
                <a:lnTo>
                  <a:pt x="8330400" y="4196982"/>
                </a:lnTo>
                <a:lnTo>
                  <a:pt x="8330400" y="9500819"/>
                </a:lnTo>
                <a:lnTo>
                  <a:pt x="2609850" y="9500819"/>
                </a:lnTo>
                <a:lnTo>
                  <a:pt x="2609850" y="10350363"/>
                </a:lnTo>
                <a:lnTo>
                  <a:pt x="3263500" y="10350363"/>
                </a:lnTo>
                <a:lnTo>
                  <a:pt x="3263500" y="11658458"/>
                </a:lnTo>
                <a:lnTo>
                  <a:pt x="1956200" y="11658458"/>
                </a:lnTo>
                <a:lnTo>
                  <a:pt x="1956200" y="10806538"/>
                </a:lnTo>
                <a:lnTo>
                  <a:pt x="0" y="10806538"/>
                </a:lnTo>
                <a:lnTo>
                  <a:pt x="0" y="8195100"/>
                </a:lnTo>
                <a:lnTo>
                  <a:pt x="1459700" y="8195100"/>
                </a:lnTo>
                <a:lnTo>
                  <a:pt x="1459700" y="2604720"/>
                </a:lnTo>
                <a:lnTo>
                  <a:pt x="6658762" y="2604720"/>
                </a:lnTo>
                <a:lnTo>
                  <a:pt x="6658762" y="1976976"/>
                </a:lnTo>
                <a:lnTo>
                  <a:pt x="5165309" y="197697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6" name="Shape 2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3410588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pe Photo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3" name="Полилиния 12"/>
          <p:cNvSpPr>
            <a:spLocks noGrp="1"/>
          </p:cNvSpPr>
          <p:nvPr>
            <p:ph type="pic" sz="quarter" idx="14"/>
          </p:nvPr>
        </p:nvSpPr>
        <p:spPr>
          <a:xfrm>
            <a:off x="12917201" y="-26126"/>
            <a:ext cx="9969194" cy="13763703"/>
          </a:xfrm>
          <a:custGeom>
            <a:avLst/>
            <a:gdLst>
              <a:gd name="connsiteX0" fmla="*/ 1503648 w 9969194"/>
              <a:gd name="connsiteY0" fmla="*/ 0 h 13763703"/>
              <a:gd name="connsiteX1" fmla="*/ 5527552 w 9969194"/>
              <a:gd name="connsiteY1" fmla="*/ 0 h 13763703"/>
              <a:gd name="connsiteX2" fmla="*/ 5527552 w 9969194"/>
              <a:gd name="connsiteY2" fmla="*/ 1227909 h 13763703"/>
              <a:gd name="connsiteX3" fmla="*/ 7022614 w 9969194"/>
              <a:gd name="connsiteY3" fmla="*/ 1227909 h 13763703"/>
              <a:gd name="connsiteX4" fmla="*/ 7022614 w 9969194"/>
              <a:gd name="connsiteY4" fmla="*/ 2794727 h 13763703"/>
              <a:gd name="connsiteX5" fmla="*/ 9969194 w 9969194"/>
              <a:gd name="connsiteY5" fmla="*/ 2794727 h 13763703"/>
              <a:gd name="connsiteX6" fmla="*/ 9969194 w 9969194"/>
              <a:gd name="connsiteY6" fmla="*/ 5957026 h 13763703"/>
              <a:gd name="connsiteX7" fmla="*/ 8950610 w 9969194"/>
              <a:gd name="connsiteY7" fmla="*/ 5957026 h 13763703"/>
              <a:gd name="connsiteX8" fmla="*/ 8950610 w 9969194"/>
              <a:gd name="connsiteY8" fmla="*/ 12565789 h 13763703"/>
              <a:gd name="connsiteX9" fmla="*/ 1869952 w 9969194"/>
              <a:gd name="connsiteY9" fmla="*/ 12565789 h 13763703"/>
              <a:gd name="connsiteX10" fmla="*/ 1869952 w 9969194"/>
              <a:gd name="connsiteY10" fmla="*/ 13763703 h 13763703"/>
              <a:gd name="connsiteX11" fmla="*/ 0 w 9969194"/>
              <a:gd name="connsiteY11" fmla="*/ 13763703 h 13763703"/>
              <a:gd name="connsiteX12" fmla="*/ 0 w 9969194"/>
              <a:gd name="connsiteY12" fmla="*/ 12096207 h 13763703"/>
              <a:gd name="connsiteX13" fmla="*/ 1503648 w 9969194"/>
              <a:gd name="connsiteY13" fmla="*/ 12096207 h 13763703"/>
              <a:gd name="connsiteX14" fmla="*/ 1503648 w 9969194"/>
              <a:gd name="connsiteY14" fmla="*/ 5147401 h 13763703"/>
              <a:gd name="connsiteX15" fmla="*/ 6808482 w 9969194"/>
              <a:gd name="connsiteY15" fmla="*/ 5147401 h 13763703"/>
              <a:gd name="connsiteX16" fmla="*/ 6808482 w 9969194"/>
              <a:gd name="connsiteY16" fmla="*/ 3088415 h 13763703"/>
              <a:gd name="connsiteX17" fmla="*/ 5160598 w 9969194"/>
              <a:gd name="connsiteY17" fmla="*/ 3088415 h 13763703"/>
              <a:gd name="connsiteX18" fmla="*/ 5160598 w 9969194"/>
              <a:gd name="connsiteY18" fmla="*/ 1436915 h 13763703"/>
              <a:gd name="connsiteX19" fmla="*/ 1503648 w 9969194"/>
              <a:gd name="connsiteY19" fmla="*/ 1436915 h 13763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969194" h="13763703">
                <a:moveTo>
                  <a:pt x="1503648" y="0"/>
                </a:moveTo>
                <a:lnTo>
                  <a:pt x="5527552" y="0"/>
                </a:lnTo>
                <a:lnTo>
                  <a:pt x="5527552" y="1227909"/>
                </a:lnTo>
                <a:lnTo>
                  <a:pt x="7022614" y="1227909"/>
                </a:lnTo>
                <a:lnTo>
                  <a:pt x="7022614" y="2794727"/>
                </a:lnTo>
                <a:lnTo>
                  <a:pt x="9969194" y="2794727"/>
                </a:lnTo>
                <a:lnTo>
                  <a:pt x="9969194" y="5957026"/>
                </a:lnTo>
                <a:lnTo>
                  <a:pt x="8950610" y="5957026"/>
                </a:lnTo>
                <a:lnTo>
                  <a:pt x="8950610" y="12565789"/>
                </a:lnTo>
                <a:lnTo>
                  <a:pt x="1869952" y="12565789"/>
                </a:lnTo>
                <a:lnTo>
                  <a:pt x="1869952" y="13763703"/>
                </a:lnTo>
                <a:lnTo>
                  <a:pt x="0" y="13763703"/>
                </a:lnTo>
                <a:lnTo>
                  <a:pt x="0" y="12096207"/>
                </a:lnTo>
                <a:lnTo>
                  <a:pt x="1503648" y="12096207"/>
                </a:lnTo>
                <a:lnTo>
                  <a:pt x="1503648" y="5147401"/>
                </a:lnTo>
                <a:lnTo>
                  <a:pt x="6808482" y="5147401"/>
                </a:lnTo>
                <a:lnTo>
                  <a:pt x="6808482" y="3088415"/>
                </a:lnTo>
                <a:lnTo>
                  <a:pt x="5160598" y="3088415"/>
                </a:lnTo>
                <a:lnTo>
                  <a:pt x="5160598" y="1436915"/>
                </a:lnTo>
                <a:lnTo>
                  <a:pt x="1503648" y="143691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292345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hape photo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8143EEC9-1CCE-4714-99B3-5D428CFEF7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951369" y="0"/>
            <a:ext cx="12432631" cy="13716000"/>
          </a:xfrm>
          <a:custGeom>
            <a:avLst/>
            <a:gdLst>
              <a:gd name="connsiteX0" fmla="*/ 3616776 w 12432631"/>
              <a:gd name="connsiteY0" fmla="*/ 5809023 h 13716000"/>
              <a:gd name="connsiteX1" fmla="*/ 3616776 w 12432631"/>
              <a:gd name="connsiteY1" fmla="*/ 7416241 h 13716000"/>
              <a:gd name="connsiteX2" fmla="*/ 2009558 w 12432631"/>
              <a:gd name="connsiteY2" fmla="*/ 7416241 h 13716000"/>
              <a:gd name="connsiteX3" fmla="*/ 12432631 w 12432631"/>
              <a:gd name="connsiteY3" fmla="*/ 0 h 13716000"/>
              <a:gd name="connsiteX4" fmla="*/ 12432631 w 12432631"/>
              <a:gd name="connsiteY4" fmla="*/ 13716000 h 13716000"/>
              <a:gd name="connsiteX5" fmla="*/ 240631 w 12432631"/>
              <a:gd name="connsiteY5" fmla="*/ 13716000 h 13716000"/>
              <a:gd name="connsiteX6" fmla="*/ 2910258 w 12432631"/>
              <a:gd name="connsiteY6" fmla="*/ 10712670 h 13716000"/>
              <a:gd name="connsiteX7" fmla="*/ 0 w 12432631"/>
              <a:gd name="connsiteY7" fmla="*/ 10712670 h 13716000"/>
              <a:gd name="connsiteX8" fmla="*/ 0 w 12432631"/>
              <a:gd name="connsiteY8" fmla="*/ 6947219 h 13716000"/>
              <a:gd name="connsiteX9" fmla="*/ 3312702 w 12432631"/>
              <a:gd name="connsiteY9" fmla="*/ 10259921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432631" h="13716000">
                <a:moveTo>
                  <a:pt x="3616776" y="5809023"/>
                </a:moveTo>
                <a:lnTo>
                  <a:pt x="3616776" y="7416241"/>
                </a:lnTo>
                <a:lnTo>
                  <a:pt x="2009558" y="7416241"/>
                </a:lnTo>
                <a:close/>
                <a:moveTo>
                  <a:pt x="12432631" y="0"/>
                </a:moveTo>
                <a:lnTo>
                  <a:pt x="12432631" y="13716000"/>
                </a:lnTo>
                <a:lnTo>
                  <a:pt x="240631" y="13716000"/>
                </a:lnTo>
                <a:lnTo>
                  <a:pt x="2910258" y="10712670"/>
                </a:lnTo>
                <a:lnTo>
                  <a:pt x="0" y="10712670"/>
                </a:lnTo>
                <a:lnTo>
                  <a:pt x="0" y="6947219"/>
                </a:lnTo>
                <a:lnTo>
                  <a:pt x="3312702" y="1025992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19" name="Shape 10">
            <a:extLst>
              <a:ext uri="{FF2B5EF4-FFF2-40B4-BE49-F238E27FC236}">
                <a16:creationId xmlns:a16="http://schemas.microsoft.com/office/drawing/2014/main" id="{3C39DC55-0048-468F-A139-4706BE7FF16F}"/>
              </a:ext>
            </a:extLst>
          </p:cNvPr>
          <p:cNvSpPr/>
          <p:nvPr userDrawn="1"/>
        </p:nvSpPr>
        <p:spPr>
          <a:xfrm flipV="1">
            <a:off x="867947" y="1655053"/>
            <a:ext cx="1" cy="3425557"/>
          </a:xfrm>
          <a:prstGeom prst="line">
            <a:avLst/>
          </a:prstGeom>
          <a:ln w="127000">
            <a:solidFill>
              <a:schemeClr val="accent1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BC5B0A-8555-471A-94FA-951D8C931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3838408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, copy &amp; image (dark)">
    <p:bg>
      <p:bgPr>
        <a:solidFill>
          <a:srgbClr val="272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8431BA4-BA99-4283-B1C7-9D2B525E2FC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6440150" y="0"/>
            <a:ext cx="7943850" cy="1371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AFC75B-A247-41A1-8679-037E564D6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1435" y="1689100"/>
            <a:ext cx="13035478" cy="27671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82AD21-9101-4B3E-BC36-A9F2F60DA6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0F1F1"/>
                </a:solidFill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268417E-0465-4675-A3F0-F95E7D289B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01435" y="5526706"/>
            <a:ext cx="13035478" cy="665894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9129945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76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2901435" y="1655053"/>
            <a:ext cx="16482720" cy="252506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b" anchorCtr="0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2947579" y="5457372"/>
            <a:ext cx="19809185" cy="619196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xfrm>
            <a:off x="431270" y="607363"/>
            <a:ext cx="873356" cy="461665"/>
          </a:xfrm>
          <a:prstGeom prst="rect">
            <a:avLst/>
          </a:prstGeom>
          <a:ln w="3175">
            <a:miter lim="400000"/>
          </a:ln>
        </p:spPr>
        <p:txBody>
          <a:bodyPr lIns="38100" tIns="38100" rIns="38100" bIns="38100">
            <a:spAutoFit/>
          </a:bodyPr>
          <a:lstStyle>
            <a:lvl1pPr algn="ctr">
              <a:defRPr cap="all" spc="500">
                <a:solidFill>
                  <a:srgbClr val="3A3B39"/>
                </a:solidFill>
                <a:latin typeface="+mn-lt"/>
                <a:ea typeface="Bebas"/>
                <a:cs typeface="Bebas"/>
                <a:sym typeface="Bebas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Shape 10"/>
          <p:cNvSpPr/>
          <p:nvPr/>
        </p:nvSpPr>
        <p:spPr>
          <a:xfrm flipV="1">
            <a:off x="867947" y="1655053"/>
            <a:ext cx="1" cy="3425557"/>
          </a:xfrm>
          <a:prstGeom prst="line">
            <a:avLst/>
          </a:prstGeom>
          <a:ln w="127000">
            <a:solidFill>
              <a:schemeClr val="accent1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1CCE871-1B96-47EE-806F-6E2054F7309E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2987" y="529056"/>
            <a:ext cx="651913" cy="65191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6" r:id="rId3"/>
    <p:sldLayoutId id="2147483655" r:id="rId4"/>
    <p:sldLayoutId id="2147483668" r:id="rId5"/>
    <p:sldLayoutId id="2147483658" r:id="rId6"/>
    <p:sldLayoutId id="2147483660" r:id="rId7"/>
    <p:sldLayoutId id="2147483665" r:id="rId8"/>
    <p:sldLayoutId id="2147483664" r:id="rId9"/>
    <p:sldLayoutId id="2147483656" r:id="rId10"/>
    <p:sldLayoutId id="2147483657" r:id="rId11"/>
    <p:sldLayoutId id="2147483667" r:id="rId12"/>
    <p:sldLayoutId id="2147483669" r:id="rId13"/>
    <p:sldLayoutId id="2147483670" r:id="rId14"/>
  </p:sldLayoutIdLst>
  <p:transition spd="med"/>
  <p:txStyles>
    <p:titleStyle>
      <a:lvl1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3A3B39"/>
          </a:solidFill>
          <a:uFillTx/>
          <a:latin typeface="+mj-lt"/>
          <a:ea typeface="Bebas"/>
          <a:cs typeface="Bebas"/>
          <a:sym typeface="Bebas"/>
        </a:defRPr>
      </a:lvl1pPr>
      <a:lvl2pPr marL="0" marR="0" indent="2286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3A3B39"/>
          </a:solidFill>
          <a:uFillTx/>
          <a:latin typeface="Bebas"/>
          <a:ea typeface="Bebas"/>
          <a:cs typeface="Bebas"/>
          <a:sym typeface="Bebas"/>
        </a:defRPr>
      </a:lvl2pPr>
      <a:lvl3pPr marL="0" marR="0" indent="4572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3A3B39"/>
          </a:solidFill>
          <a:uFillTx/>
          <a:latin typeface="Bebas"/>
          <a:ea typeface="Bebas"/>
          <a:cs typeface="Bebas"/>
          <a:sym typeface="Bebas"/>
        </a:defRPr>
      </a:lvl3pPr>
      <a:lvl4pPr marL="0" marR="0" indent="6858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3A3B39"/>
          </a:solidFill>
          <a:uFillTx/>
          <a:latin typeface="Bebas"/>
          <a:ea typeface="Bebas"/>
          <a:cs typeface="Bebas"/>
          <a:sym typeface="Bebas"/>
        </a:defRPr>
      </a:lvl4pPr>
      <a:lvl5pPr marL="0" marR="0" indent="9144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3A3B39"/>
          </a:solidFill>
          <a:uFillTx/>
          <a:latin typeface="Bebas"/>
          <a:ea typeface="Bebas"/>
          <a:cs typeface="Bebas"/>
          <a:sym typeface="Bebas"/>
        </a:defRPr>
      </a:lvl5pPr>
      <a:lvl6pPr marL="0" marR="0" indent="11430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3A3B39"/>
          </a:solidFill>
          <a:uFillTx/>
          <a:latin typeface="Bebas"/>
          <a:ea typeface="Bebas"/>
          <a:cs typeface="Bebas"/>
          <a:sym typeface="Bebas"/>
        </a:defRPr>
      </a:lvl6pPr>
      <a:lvl7pPr marL="0" marR="0" indent="13716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3A3B39"/>
          </a:solidFill>
          <a:uFillTx/>
          <a:latin typeface="Bebas"/>
          <a:ea typeface="Bebas"/>
          <a:cs typeface="Bebas"/>
          <a:sym typeface="Bebas"/>
        </a:defRPr>
      </a:lvl7pPr>
      <a:lvl8pPr marL="0" marR="0" indent="16002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3A3B39"/>
          </a:solidFill>
          <a:uFillTx/>
          <a:latin typeface="Bebas"/>
          <a:ea typeface="Bebas"/>
          <a:cs typeface="Bebas"/>
          <a:sym typeface="Bebas"/>
        </a:defRPr>
      </a:lvl8pPr>
      <a:lvl9pPr marL="0" marR="0" indent="18288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3A3B39"/>
          </a:solidFill>
          <a:uFillTx/>
          <a:latin typeface="Bebas"/>
          <a:ea typeface="Bebas"/>
          <a:cs typeface="Bebas"/>
          <a:sym typeface="Bebas"/>
        </a:defRPr>
      </a:lvl9pPr>
    </p:titleStyle>
    <p:body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717175"/>
          </a:solidFill>
          <a:uFillTx/>
          <a:latin typeface="+mn-lt"/>
          <a:ea typeface="Avenir Book"/>
          <a:cs typeface="Avenir Book"/>
          <a:sym typeface="Avenir Book"/>
        </a:defRPr>
      </a:lvl1pPr>
      <a:lvl2pPr marL="0" marR="0" indent="2286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717175"/>
          </a:solidFill>
          <a:uFillTx/>
          <a:latin typeface="+mn-lt"/>
          <a:ea typeface="Avenir Book"/>
          <a:cs typeface="Avenir Book"/>
          <a:sym typeface="Avenir Book"/>
        </a:defRPr>
      </a:lvl2pPr>
      <a:lvl3pPr marL="0" marR="0" indent="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717175"/>
          </a:solidFill>
          <a:uFillTx/>
          <a:latin typeface="+mn-lt"/>
          <a:ea typeface="Avenir Book"/>
          <a:cs typeface="Avenir Book"/>
          <a:sym typeface="Avenir Book"/>
        </a:defRPr>
      </a:lvl3pPr>
      <a:lvl4pPr marL="0" marR="0" indent="6858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717175"/>
          </a:solidFill>
          <a:uFillTx/>
          <a:latin typeface="+mn-lt"/>
          <a:ea typeface="Avenir Book"/>
          <a:cs typeface="Avenir Book"/>
          <a:sym typeface="Avenir Book"/>
        </a:defRPr>
      </a:lvl4pPr>
      <a:lvl5pPr marL="0" marR="0" indent="9144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717175"/>
          </a:solidFill>
          <a:uFillTx/>
          <a:latin typeface="+mn-lt"/>
          <a:ea typeface="Avenir Book"/>
          <a:cs typeface="Avenir Book"/>
          <a:sym typeface="Avenir Book"/>
        </a:defRPr>
      </a:lvl5pPr>
      <a:lvl6pPr marL="0" marR="0" indent="11430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rgbClr val="717175"/>
          </a:solidFill>
          <a:uFillTx/>
          <a:latin typeface="Avenir Book"/>
          <a:ea typeface="Avenir Book"/>
          <a:cs typeface="Avenir Book"/>
          <a:sym typeface="Avenir Book"/>
        </a:defRPr>
      </a:lvl6pPr>
      <a:lvl7pPr marL="0" marR="0" indent="13716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rgbClr val="717175"/>
          </a:solidFill>
          <a:uFillTx/>
          <a:latin typeface="Avenir Book"/>
          <a:ea typeface="Avenir Book"/>
          <a:cs typeface="Avenir Book"/>
          <a:sym typeface="Avenir Book"/>
        </a:defRPr>
      </a:lvl7pPr>
      <a:lvl8pPr marL="0" marR="0" indent="1600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rgbClr val="717175"/>
          </a:solidFill>
          <a:uFillTx/>
          <a:latin typeface="Avenir Book"/>
          <a:ea typeface="Avenir Book"/>
          <a:cs typeface="Avenir Book"/>
          <a:sym typeface="Avenir Book"/>
        </a:defRPr>
      </a:lvl8pPr>
      <a:lvl9pPr marL="0" marR="0" indent="18288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rgbClr val="717175"/>
          </a:solidFill>
          <a:uFillTx/>
          <a:latin typeface="Avenir Book"/>
          <a:ea typeface="Avenir Book"/>
          <a:cs typeface="Avenir Book"/>
          <a:sym typeface="Avenir Book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all" spc="5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ebas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all" spc="5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ebas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all" spc="5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ebas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all" spc="5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ebas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all" spc="5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ebas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all" spc="5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ebas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all" spc="5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ebas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all" spc="5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ebas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all" spc="50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ebas"/>
        </a:defRPr>
      </a:lvl9pPr>
    </p:otherStyle>
  </p:txStyles>
  <p:extLst>
    <p:ext uri="{27BBF7A9-308A-43DC-89C8-2F10F3537804}">
      <p15:sldGuideLst xmlns:p15="http://schemas.microsoft.com/office/powerpoint/2012/main">
        <p15:guide id="1" pos="7680">
          <p15:clr>
            <a:srgbClr val="F26B43"/>
          </p15:clr>
        </p15:guide>
        <p15:guide id="2" pos="10039">
          <p15:clr>
            <a:srgbClr val="F26B43"/>
          </p15:clr>
        </p15:guide>
        <p15:guide id="3" pos="5321">
          <p15:clr>
            <a:srgbClr val="F26B43"/>
          </p15:clr>
        </p15:guide>
        <p15:guide id="4" pos="10356">
          <p15:clr>
            <a:srgbClr val="F26B43"/>
          </p15:clr>
        </p15:guide>
        <p15:guide id="5" pos="5004">
          <p15:clr>
            <a:srgbClr val="F26B43"/>
          </p15:clr>
        </p15:guide>
        <p15:guide id="6" pos="264">
          <p15:clr>
            <a:srgbClr val="F26B43"/>
          </p15:clr>
        </p15:guide>
        <p15:guide id="7" pos="1509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gle/23UoDvsvSoybqHgZ6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eLearning@westernsydney.edu.au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hyperlink" Target="mailto:DFT@westernsydney.edu.a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93B1D855-FF8A-4EB0-BFBF-EF4C9C59A2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96" y="-71330"/>
            <a:ext cx="21243887" cy="1378733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E748036-A753-432B-BD91-AFEC91A20F2D}"/>
              </a:ext>
            </a:extLst>
          </p:cNvPr>
          <p:cNvSpPr/>
          <p:nvPr/>
        </p:nvSpPr>
        <p:spPr>
          <a:xfrm>
            <a:off x="22469004" y="-71330"/>
            <a:ext cx="1914996" cy="13787330"/>
          </a:xfrm>
          <a:prstGeom prst="rect">
            <a:avLst/>
          </a:prstGeom>
          <a:solidFill>
            <a:srgbClr val="918889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0B02C66-A577-4F8A-8AC2-9B4E385B6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1323" y="3358660"/>
            <a:ext cx="8443662" cy="155367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7200">
                <a:solidFill>
                  <a:schemeClr val="bg2"/>
                </a:solidFill>
              </a:rPr>
              <a:t>Self-Serve Assessments in </a:t>
            </a:r>
            <a:r>
              <a:rPr lang="en-US" sz="7200" err="1">
                <a:solidFill>
                  <a:schemeClr val="bg2"/>
                </a:solidFill>
              </a:rPr>
              <a:t>vUWS</a:t>
            </a:r>
            <a:endParaRPr lang="en-US" sz="7200">
              <a:solidFill>
                <a:schemeClr val="bg2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DFD456D-D0E0-4D2D-B599-A29EB42FFCCD}"/>
              </a:ext>
            </a:extLst>
          </p:cNvPr>
          <p:cNvSpPr/>
          <p:nvPr/>
        </p:nvSpPr>
        <p:spPr>
          <a:xfrm>
            <a:off x="-1" y="-71330"/>
            <a:ext cx="1435097" cy="13787330"/>
          </a:xfrm>
          <a:prstGeom prst="rect">
            <a:avLst/>
          </a:prstGeom>
          <a:solidFill>
            <a:srgbClr val="918889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2050" name="Picture 2" descr="Western Sydney University_Stacked Logo 200x200 - Greening Australia -  Greening Australia">
            <a:extLst>
              <a:ext uri="{FF2B5EF4-FFF2-40B4-BE49-F238E27FC236}">
                <a16:creationId xmlns:a16="http://schemas.microsoft.com/office/drawing/2014/main" id="{C985A22E-CA1A-413B-B871-5F30DDA4F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3094" y="222998"/>
            <a:ext cx="1642175" cy="164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470009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00558" y="3775787"/>
            <a:ext cx="22382884" cy="8660034"/>
          </a:xfrm>
        </p:spPr>
        <p:txBody>
          <a:bodyPr/>
          <a:lstStyle/>
          <a:p>
            <a:r>
              <a:rPr lang="en-US" sz="8000">
                <a:solidFill>
                  <a:schemeClr val="tx1"/>
                </a:solidFill>
              </a:rPr>
              <a:t>Feedback</a:t>
            </a:r>
            <a:endParaRPr lang="en-US" sz="6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8581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1"/>
          <p:cNvSpPr txBox="1">
            <a:spLocks/>
          </p:cNvSpPr>
          <p:nvPr/>
        </p:nvSpPr>
        <p:spPr>
          <a:xfrm>
            <a:off x="1857384" y="1422965"/>
            <a:ext cx="20671812" cy="21768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marL="0" marR="0" indent="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+mj-lt"/>
                <a:ea typeface="Bebas"/>
                <a:cs typeface="Bebas"/>
                <a:sym typeface="Bebas"/>
              </a:defRPr>
            </a:lvl1pPr>
            <a:lvl2pPr marL="0" marR="0" indent="2286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2pPr>
            <a:lvl3pPr marL="0" marR="0" indent="4572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3pPr>
            <a:lvl4pPr marL="0" marR="0" indent="6858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4pPr>
            <a:lvl5pPr marL="0" marR="0" indent="9144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5pPr>
            <a:lvl6pPr marL="0" marR="0" indent="11430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6pPr>
            <a:lvl7pPr marL="0" marR="0" indent="13716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7pPr>
            <a:lvl8pPr marL="0" marR="0" indent="16002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8pPr>
            <a:lvl9pPr marL="0" marR="0" indent="18288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9pPr>
          </a:lstStyle>
          <a:p>
            <a:pPr lvl="0" hangingPunct="1">
              <a:defRPr/>
            </a:pPr>
            <a:r>
              <a:rPr lang="en-AU" sz="6200" b="1">
                <a:solidFill>
                  <a:schemeClr val="tx1"/>
                </a:solidFill>
                <a:latin typeface="Gotham Narrow Bold" pitchFamily="50" charset="0"/>
                <a:ea typeface="+mj-ea"/>
                <a:cs typeface="+mj-cs"/>
              </a:rPr>
              <a:t>Tell us what you think!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857384" y="3494870"/>
            <a:ext cx="10475652" cy="809577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717175"/>
                </a:solidFill>
                <a:uFillTx/>
                <a:latin typeface="+mn-lt"/>
                <a:ea typeface="Avenir Book"/>
                <a:cs typeface="Avenir Book"/>
                <a:sym typeface="Avenir Book"/>
              </a:defRPr>
            </a:lvl1pPr>
            <a:lvl2pPr marL="0" marR="0" indent="228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717175"/>
                </a:solidFill>
                <a:uFillTx/>
                <a:latin typeface="+mn-lt"/>
                <a:ea typeface="Avenir Book"/>
                <a:cs typeface="Avenir Book"/>
                <a:sym typeface="Avenir Book"/>
              </a:defRPr>
            </a:lvl2pPr>
            <a:lvl3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717175"/>
                </a:solidFill>
                <a:uFillTx/>
                <a:latin typeface="+mn-lt"/>
                <a:ea typeface="Avenir Book"/>
                <a:cs typeface="Avenir Book"/>
                <a:sym typeface="Avenir Book"/>
              </a:defRPr>
            </a:lvl3pPr>
            <a:lvl4pPr marL="0" marR="0" indent="685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717175"/>
                </a:solidFill>
                <a:uFillTx/>
                <a:latin typeface="+mn-lt"/>
                <a:ea typeface="Avenir Book"/>
                <a:cs typeface="Avenir Book"/>
                <a:sym typeface="Avenir Book"/>
              </a:defRPr>
            </a:lvl4pPr>
            <a:lvl5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717175"/>
                </a:solidFill>
                <a:uFillTx/>
                <a:latin typeface="+mn-lt"/>
                <a:ea typeface="Avenir Book"/>
                <a:cs typeface="Avenir Book"/>
                <a:sym typeface="Avenir Book"/>
              </a:defRPr>
            </a:lvl5pPr>
            <a:lvl6pPr marL="0" marR="0" indent="11430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717175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6pPr>
            <a:lvl7pPr marL="0" marR="0" indent="1371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717175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7pPr>
            <a:lvl8pPr marL="0" marR="0" indent="1600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717175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8pPr>
            <a:lvl9pPr marL="0" marR="0" indent="1828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717175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9pPr>
          </a:lstStyle>
          <a:p>
            <a:r>
              <a:rPr lang="en-AU" sz="5000">
                <a:solidFill>
                  <a:srgbClr val="000000"/>
                </a:solidFill>
                <a:latin typeface="Gotham Narrow Light"/>
              </a:rPr>
              <a:t>Quick feedback form : </a:t>
            </a:r>
          </a:p>
          <a:p>
            <a:endParaRPr lang="en-AU" sz="5000">
              <a:solidFill>
                <a:srgbClr val="000000"/>
              </a:solidFill>
              <a:latin typeface="Gotham Narrow Light"/>
            </a:endParaRPr>
          </a:p>
          <a:p>
            <a:r>
              <a:rPr lang="en-AU" sz="5000">
                <a:solidFill>
                  <a:srgbClr val="000000"/>
                </a:solidFill>
                <a:latin typeface="Gotham Narrow Light"/>
              </a:rPr>
              <a:t>The URL in the chat. It should only take 2-3min (we promise!) </a:t>
            </a:r>
          </a:p>
          <a:p>
            <a:pPr hangingPunct="1"/>
            <a:endParaRPr lang="en-AU" sz="4400">
              <a:solidFill>
                <a:schemeClr val="bg1"/>
              </a:solidFill>
              <a:latin typeface="Gotham Narrow Book" pitchFamily="50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hangingPunct="1"/>
            <a:endParaRPr lang="en-AU" sz="4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1"/>
            <a:endParaRPr lang="en-AU"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https://ingid.org/content/uploads/2019/03/download-5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2654" y="3494871"/>
            <a:ext cx="9487776" cy="6177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047119" y="10821198"/>
            <a:ext cx="1917051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5000">
                <a:solidFill>
                  <a:srgbClr val="000000"/>
                </a:solidFill>
                <a:latin typeface="Gotham Narrow Light"/>
              </a:rPr>
              <a:t>We actually use your feedback to fine-tune, create and schedule future workshops</a:t>
            </a:r>
          </a:p>
        </p:txBody>
      </p:sp>
    </p:spTree>
    <p:extLst>
      <p:ext uri="{BB962C8B-B14F-4D97-AF65-F5344CB8AC3E}">
        <p14:creationId xmlns:p14="http://schemas.microsoft.com/office/powerpoint/2010/main" val="174998701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4773" y="2308572"/>
            <a:ext cx="21743058" cy="652872"/>
          </a:xfrm>
        </p:spPr>
        <p:txBody>
          <a:bodyPr>
            <a:normAutofit fontScale="90000"/>
          </a:bodyPr>
          <a:lstStyle/>
          <a:p>
            <a:r>
              <a:rPr lang="en-AU" sz="8900">
                <a:solidFill>
                  <a:schemeClr val="tx1"/>
                </a:solidFill>
                <a:latin typeface="+mj-lt"/>
                <a:sym typeface="Avenir Book"/>
              </a:rPr>
              <a:t>Zoom Chat – Attendance </a:t>
            </a:r>
            <a:br>
              <a:rPr lang="en-AU" sz="6400"/>
            </a:br>
            <a:endParaRPr lang="en-US" sz="6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0F20B4-D421-4B82-AB65-3A04407763A9}"/>
              </a:ext>
            </a:extLst>
          </p:cNvPr>
          <p:cNvSpPr txBox="1"/>
          <p:nvPr/>
        </p:nvSpPr>
        <p:spPr>
          <a:xfrm>
            <a:off x="1399082" y="2776091"/>
            <a:ext cx="7098148" cy="538609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AU" sz="4400" b="1">
                <a:solidFill>
                  <a:srgbClr val="000000"/>
                </a:solidFill>
                <a:latin typeface="Gotham Narrow Light"/>
              </a:rPr>
              <a:t>Before we begin, can everyone please type into the Zoom chat: </a:t>
            </a:r>
          </a:p>
          <a:p>
            <a:endParaRPr lang="en-AU" sz="4400" b="1">
              <a:solidFill>
                <a:srgbClr val="000000"/>
              </a:solidFill>
              <a:latin typeface="Gotham Narrow Light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AU" sz="5600">
                <a:solidFill>
                  <a:srgbClr val="000000"/>
                </a:solidFill>
                <a:latin typeface="Gotham Narrow Light"/>
              </a:rPr>
              <a:t>Your Full name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AU" sz="5600">
                <a:solidFill>
                  <a:srgbClr val="000000"/>
                </a:solidFill>
                <a:latin typeface="Gotham Narrow Light"/>
              </a:rPr>
              <a:t>Your School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AU" sz="5600">
                <a:solidFill>
                  <a:srgbClr val="000000"/>
                </a:solidFill>
                <a:latin typeface="Gotham Narrow Light"/>
              </a:rPr>
              <a:t>Your Email Address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4445B6-286C-485C-8788-29DAC5A02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0615" y="2509168"/>
            <a:ext cx="14834060" cy="98771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8D2465B-C15B-40D7-957E-31C08A20F21B}"/>
              </a:ext>
            </a:extLst>
          </p:cNvPr>
          <p:cNvSpPr/>
          <p:nvPr/>
        </p:nvSpPr>
        <p:spPr>
          <a:xfrm>
            <a:off x="10896999" y="6903351"/>
            <a:ext cx="6659482" cy="1077218"/>
          </a:xfrm>
          <a:prstGeom prst="rect">
            <a:avLst/>
          </a:prstGeom>
          <a:solidFill>
            <a:srgbClr val="272727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algn="ctr" defTabSz="1651000"/>
            <a:endParaRPr lang="en-AU" sz="600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5DCC52B-9AC8-456C-AE2A-C1ACCBDE33C7}"/>
              </a:ext>
            </a:extLst>
          </p:cNvPr>
          <p:cNvSpPr/>
          <p:nvPr/>
        </p:nvSpPr>
        <p:spPr>
          <a:xfrm>
            <a:off x="14409619" y="11331819"/>
            <a:ext cx="1427790" cy="1514773"/>
          </a:xfrm>
          <a:prstGeom prst="ellipse">
            <a:avLst/>
          </a:prstGeom>
          <a:noFill/>
          <a:ln w="38100" cap="flat">
            <a:solidFill>
              <a:schemeClr val="accent1"/>
            </a:solidFill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algn="ctr" defTabSz="1651000"/>
            <a:endParaRPr lang="en-AU" sz="600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1B07078-ABE5-423A-8712-7117CCBA40BA}"/>
              </a:ext>
            </a:extLst>
          </p:cNvPr>
          <p:cNvSpPr/>
          <p:nvPr/>
        </p:nvSpPr>
        <p:spPr>
          <a:xfrm>
            <a:off x="18464225" y="10863401"/>
            <a:ext cx="5168106" cy="1514773"/>
          </a:xfrm>
          <a:prstGeom prst="ellipse">
            <a:avLst/>
          </a:prstGeom>
          <a:noFill/>
          <a:ln w="38100" cap="flat">
            <a:solidFill>
              <a:schemeClr val="accent1"/>
            </a:solidFill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algn="ctr" defTabSz="1651000"/>
            <a:endParaRPr lang="en-AU" sz="600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0BC71C-6542-4362-A1EA-5C97AD486E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23256" y="404997"/>
            <a:ext cx="1129474" cy="98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923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email&#10;&#10;Description automatically generated">
            <a:extLst>
              <a:ext uri="{FF2B5EF4-FFF2-40B4-BE49-F238E27FC236}">
                <a16:creationId xmlns:a16="http://schemas.microsoft.com/office/drawing/2014/main" id="{38ADA8FF-30A2-5840-B181-C4E912477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9271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4043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B5DF7-9A1D-42F7-ADAC-1B4798ADA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8458" y="817434"/>
            <a:ext cx="16482720" cy="2525062"/>
          </a:xfrm>
        </p:spPr>
        <p:txBody>
          <a:bodyPr>
            <a:normAutofit fontScale="90000"/>
          </a:bodyPr>
          <a:lstStyle/>
          <a:p>
            <a:pPr algn="ctr"/>
            <a:r>
              <a:rPr lang="en-US">
                <a:latin typeface="Chronicle Text G1"/>
              </a:rPr>
              <a:t>What MYSTERY FLAVOUR would you like to see?</a:t>
            </a:r>
            <a:endParaRPr lang="en-US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381B50B9-6FBE-44D1-8688-08F37AD49549}"/>
              </a:ext>
            </a:extLst>
          </p:cNvPr>
          <p:cNvSpPr txBox="1">
            <a:spLocks/>
          </p:cNvSpPr>
          <p:nvPr/>
        </p:nvSpPr>
        <p:spPr>
          <a:xfrm>
            <a:off x="9231270" y="12085727"/>
            <a:ext cx="5867272" cy="115871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b" anchorCtr="0">
            <a:noAutofit/>
          </a:bodyPr>
          <a:lstStyle>
            <a:lvl1pPr marL="0" marR="0" indent="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Chronicle Text G1" pitchFamily="50" charset="0"/>
                <a:ea typeface="Bebas"/>
                <a:cs typeface="Bebas"/>
                <a:sym typeface="Bebas"/>
              </a:defRPr>
            </a:lvl1pPr>
            <a:lvl2pPr marL="0" marR="0" indent="2286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2pPr>
            <a:lvl3pPr marL="0" marR="0" indent="4572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3pPr>
            <a:lvl4pPr marL="0" marR="0" indent="6858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4pPr>
            <a:lvl5pPr marL="0" marR="0" indent="9144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5pPr>
            <a:lvl6pPr marL="0" marR="0" indent="11430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6pPr>
            <a:lvl7pPr marL="0" marR="0" indent="13716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7pPr>
            <a:lvl8pPr marL="0" marR="0" indent="16002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8pPr>
            <a:lvl9pPr marL="0" marR="0" indent="18288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9pPr>
          </a:lstStyle>
          <a:p>
            <a:pPr algn="ctr" hangingPunct="1"/>
            <a:r>
              <a:rPr lang="en-US" sz="6000">
                <a:latin typeface="Chronicle Text G1"/>
              </a:rPr>
              <a:t>Get voting!</a:t>
            </a:r>
            <a:endParaRPr lang="en-US" sz="8000"/>
          </a:p>
        </p:txBody>
      </p:sp>
      <p:pic>
        <p:nvPicPr>
          <p:cNvPr id="31" name="Picture 31">
            <a:extLst>
              <a:ext uri="{FF2B5EF4-FFF2-40B4-BE49-F238E27FC236}">
                <a16:creationId xmlns:a16="http://schemas.microsoft.com/office/drawing/2014/main" id="{A514AE7D-EE16-4263-A4A6-27B1B184C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9074" y="5591393"/>
            <a:ext cx="3253827" cy="325382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16ED226-F2AF-4323-B3C7-74A4800B6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23256" y="404997"/>
            <a:ext cx="1129474" cy="988290"/>
          </a:xfrm>
          <a:prstGeom prst="rect">
            <a:avLst/>
          </a:prstGeom>
        </p:spPr>
      </p:pic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572C9C8C-9C86-41C5-A738-5A1E54F22E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945" y="3567479"/>
            <a:ext cx="14852385" cy="8651875"/>
          </a:xfrm>
        </p:spPr>
      </p:pic>
    </p:spTree>
    <p:extLst>
      <p:ext uri="{BB962C8B-B14F-4D97-AF65-F5344CB8AC3E}">
        <p14:creationId xmlns:p14="http://schemas.microsoft.com/office/powerpoint/2010/main" val="33724469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 smtClean="0"/>
              <a:t>5</a:t>
            </a:fld>
            <a:endParaRPr/>
          </a:p>
        </p:txBody>
      </p:sp>
      <p:sp>
        <p:nvSpPr>
          <p:cNvPr id="219" name="Shape 219"/>
          <p:cNvSpPr/>
          <p:nvPr/>
        </p:nvSpPr>
        <p:spPr>
          <a:xfrm>
            <a:off x="4015926" y="708294"/>
            <a:ext cx="19440384" cy="345293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 numCol="1" anchor="t">
            <a:normAutofit/>
          </a:bodyPr>
          <a:lstStyle/>
          <a:p>
            <a:pPr>
              <a:lnSpc>
                <a:spcPct val="110000"/>
              </a:lnSpc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AU" sz="8000">
                <a:solidFill>
                  <a:schemeClr val="tx1"/>
                </a:solidFill>
                <a:latin typeface="+mj-lt"/>
                <a:ea typeface="Bebas"/>
                <a:cs typeface="Bebas"/>
              </a:rPr>
              <a:t>Do you have questions around:</a:t>
            </a:r>
            <a:endParaRPr sz="8000">
              <a:solidFill>
                <a:schemeClr val="tx1"/>
              </a:solidFill>
              <a:latin typeface="+mj-lt"/>
              <a:ea typeface="Bebas"/>
              <a:cs typeface="Bebas"/>
            </a:endParaRPr>
          </a:p>
        </p:txBody>
      </p:sp>
      <p:sp>
        <p:nvSpPr>
          <p:cNvPr id="223" name="Shape 223"/>
          <p:cNvSpPr/>
          <p:nvPr/>
        </p:nvSpPr>
        <p:spPr>
          <a:xfrm>
            <a:off x="20982531" y="3125304"/>
            <a:ext cx="3124345" cy="3124345"/>
          </a:xfrm>
          <a:prstGeom prst="rect">
            <a:avLst/>
          </a:prstGeom>
          <a:ln w="88900">
            <a:solidFill>
              <a:schemeClr val="accent1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25" name="Shape 225"/>
          <p:cNvSpPr/>
          <p:nvPr/>
        </p:nvSpPr>
        <p:spPr>
          <a:xfrm>
            <a:off x="22977402" y="12767402"/>
            <a:ext cx="1562716" cy="1562716"/>
          </a:xfrm>
          <a:prstGeom prst="rect">
            <a:avLst/>
          </a:prstGeom>
          <a:ln w="88900">
            <a:solidFill>
              <a:schemeClr val="accent1"/>
            </a:solidFill>
            <a:miter lim="400000"/>
          </a:ln>
        </p:spPr>
        <p:txBody>
          <a:bodyPr lIns="38100" tIns="38100" rIns="38100" bIns="38100" anchor="ctr"/>
          <a:lstStyle/>
          <a:p>
            <a:pPr algn="ctr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23256" y="404997"/>
            <a:ext cx="1129474" cy="988290"/>
          </a:xfrm>
          <a:prstGeom prst="rect">
            <a:avLst/>
          </a:prstGeom>
        </p:spPr>
      </p:pic>
      <p:sp>
        <p:nvSpPr>
          <p:cNvPr id="9" name="Shape 220">
            <a:extLst>
              <a:ext uri="{FF2B5EF4-FFF2-40B4-BE49-F238E27FC236}">
                <a16:creationId xmlns:a16="http://schemas.microsoft.com/office/drawing/2014/main" id="{53ADA045-3A12-4D1C-8966-C4139FCF7E78}"/>
              </a:ext>
            </a:extLst>
          </p:cNvPr>
          <p:cNvSpPr/>
          <p:nvPr/>
        </p:nvSpPr>
        <p:spPr>
          <a:xfrm>
            <a:off x="5820929" y="3824243"/>
            <a:ext cx="11922394" cy="760563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 numCol="1" anchor="t">
            <a:noAutofit/>
          </a:bodyPr>
          <a:lstStyle/>
          <a:p>
            <a:pPr marL="571500" indent="-571500" 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4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Turnitin</a:t>
            </a:r>
          </a:p>
          <a:p>
            <a:pPr marL="571500" indent="-571500" 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4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vUWS Assignments</a:t>
            </a:r>
          </a:p>
          <a:p>
            <a:pPr marL="571500" indent="-571500" 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4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vUWS Tests</a:t>
            </a:r>
          </a:p>
          <a:p>
            <a:pPr marL="571500" indent="-571500" 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4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Marking and giving feedback to Assessments</a:t>
            </a:r>
          </a:p>
        </p:txBody>
      </p:sp>
      <p:sp>
        <p:nvSpPr>
          <p:cNvPr id="8" name="Shape 219">
            <a:extLst>
              <a:ext uri="{FF2B5EF4-FFF2-40B4-BE49-F238E27FC236}">
                <a16:creationId xmlns:a16="http://schemas.microsoft.com/office/drawing/2014/main" id="{30C03DEA-C58A-4180-AFDF-A8F32D9A80C6}"/>
              </a:ext>
            </a:extLst>
          </p:cNvPr>
          <p:cNvSpPr/>
          <p:nvPr/>
        </p:nvSpPr>
        <p:spPr>
          <a:xfrm>
            <a:off x="7780037" y="9004476"/>
            <a:ext cx="19440384" cy="345293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 numCol="1" anchor="t">
            <a:normAutofit/>
          </a:bodyPr>
          <a:lstStyle/>
          <a:p>
            <a:pPr>
              <a:lnSpc>
                <a:spcPct val="110000"/>
              </a:lnSpc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AU" sz="8000">
                <a:solidFill>
                  <a:schemeClr val="tx1"/>
                </a:solidFill>
                <a:latin typeface="+mj-lt"/>
                <a:ea typeface="Bebas"/>
                <a:cs typeface="Bebas"/>
              </a:rPr>
              <a:t>Get them ready </a:t>
            </a:r>
            <a:r>
              <a:rPr lang="en-AU" sz="8000">
                <a:solidFill>
                  <a:schemeClr val="tx1"/>
                </a:solidFill>
                <a:latin typeface="+mj-lt"/>
                <a:ea typeface="Bebas"/>
                <a:cs typeface="Bebas"/>
                <a:sym typeface="Wingdings" panose="05000000000000000000" pitchFamily="2" charset="2"/>
              </a:rPr>
              <a:t> </a:t>
            </a:r>
            <a:endParaRPr sz="8000">
              <a:solidFill>
                <a:schemeClr val="tx1"/>
              </a:solidFill>
              <a:latin typeface="+mj-lt"/>
              <a:ea typeface="Bebas"/>
              <a:cs typeface="Beba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8785977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00558" y="3775787"/>
            <a:ext cx="22382884" cy="8660034"/>
          </a:xfrm>
          <a:solidFill>
            <a:schemeClr val="bg1"/>
          </a:solidFill>
        </p:spPr>
        <p:txBody>
          <a:bodyPr/>
          <a:lstStyle/>
          <a:p>
            <a:r>
              <a:rPr lang="en-US" sz="8000">
                <a:solidFill>
                  <a:schemeClr val="tx1"/>
                </a:solidFill>
              </a:rPr>
              <a:t>Support and Resources</a:t>
            </a:r>
          </a:p>
          <a:p>
            <a:endParaRPr lang="en-US" sz="8000"/>
          </a:p>
          <a:p>
            <a:endParaRPr lang="en-US" sz="6400"/>
          </a:p>
        </p:txBody>
      </p:sp>
    </p:spTree>
    <p:extLst>
      <p:ext uri="{BB962C8B-B14F-4D97-AF65-F5344CB8AC3E}">
        <p14:creationId xmlns:p14="http://schemas.microsoft.com/office/powerpoint/2010/main" val="3610984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464" y="2315842"/>
            <a:ext cx="21743058" cy="652872"/>
          </a:xfrm>
        </p:spPr>
        <p:txBody>
          <a:bodyPr>
            <a:noAutofit/>
          </a:bodyPr>
          <a:lstStyle/>
          <a:p>
            <a:r>
              <a:rPr lang="en-AU" sz="6600" b="1">
                <a:solidFill>
                  <a:schemeClr val="tx1"/>
                </a:solidFill>
                <a:latin typeface="Gotham Narrow Bold" pitchFamily="50" charset="0"/>
              </a:rPr>
              <a:t>eLearning Support One to One (101)</a:t>
            </a:r>
            <a:br>
              <a:rPr lang="en-AU" sz="6600"/>
            </a:br>
            <a:endParaRPr lang="en-US" sz="66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0F20B4-D421-4B82-AB65-3A04407763A9}"/>
              </a:ext>
            </a:extLst>
          </p:cNvPr>
          <p:cNvSpPr txBox="1"/>
          <p:nvPr/>
        </p:nvSpPr>
        <p:spPr>
          <a:xfrm>
            <a:off x="1599802" y="3132922"/>
            <a:ext cx="10871860" cy="797141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AU" sz="3600" b="1">
                <a:solidFill>
                  <a:srgbClr val="000000"/>
                </a:solidFill>
                <a:latin typeface="Gotham Narrow Light"/>
              </a:rPr>
              <a:t>Would you like to learn more about vUWS Blackboard tools and functionalities to enhance teaching and learning experience?</a:t>
            </a:r>
          </a:p>
          <a:p>
            <a:endParaRPr lang="en-AU" sz="3600" b="1">
              <a:solidFill>
                <a:srgbClr val="000000"/>
              </a:solidFill>
              <a:latin typeface="Gotham Narrow Light"/>
            </a:endParaRPr>
          </a:p>
          <a:p>
            <a:r>
              <a:rPr lang="en-AU" sz="3600">
                <a:solidFill>
                  <a:srgbClr val="000000"/>
                </a:solidFill>
                <a:latin typeface="Gotham Narrow Light"/>
              </a:rPr>
              <a:t>Learning Futures team is now able to offer personalised one-on-one eLearning support session via a zoom appointment. If you have any vUWS related queries, a member of our eLearning support team will support you through a tailored session specific to your needs.</a:t>
            </a:r>
          </a:p>
          <a:p>
            <a:endParaRPr lang="en-AU" sz="4400">
              <a:solidFill>
                <a:srgbClr val="000000"/>
              </a:solidFill>
              <a:latin typeface="Gotham Narrow Light"/>
            </a:endParaRPr>
          </a:p>
          <a:p>
            <a:r>
              <a:rPr lang="en-AU" sz="3600">
                <a:solidFill>
                  <a:srgbClr val="000000"/>
                </a:solidFill>
                <a:latin typeface="Gotham Narrow Light"/>
              </a:rPr>
              <a:t>Book a session today using our online form </a:t>
            </a:r>
            <a:r>
              <a:rPr lang="en-AU" sz="3600">
                <a:solidFill>
                  <a:srgbClr val="000000"/>
                </a:solidFill>
                <a:latin typeface="Gotham Narrow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https://forms.gle/23UoDvsvSoybqHgZ6</a:t>
            </a:r>
            <a:endParaRPr lang="en-AU" sz="3600">
              <a:solidFill>
                <a:srgbClr val="000000"/>
              </a:solidFill>
              <a:latin typeface="Gotham Narrow Light"/>
            </a:endParaRPr>
          </a:p>
          <a:p>
            <a:endParaRPr lang="en-AU" sz="3600">
              <a:solidFill>
                <a:srgbClr val="000000"/>
              </a:solidFill>
              <a:latin typeface="Gotham Narrow Light"/>
            </a:endParaRPr>
          </a:p>
        </p:txBody>
      </p:sp>
      <p:pic>
        <p:nvPicPr>
          <p:cNvPr id="4" name="Picture 3" descr="A person sitting in front of a computer&#10;&#10;Description automatically generated">
            <a:extLst>
              <a:ext uri="{FF2B5EF4-FFF2-40B4-BE49-F238E27FC236}">
                <a16:creationId xmlns:a16="http://schemas.microsoft.com/office/drawing/2014/main" id="{4B2B280A-B3AA-8C4C-8CA2-F3A8227307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71662" y="3234047"/>
            <a:ext cx="10871860" cy="72479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C9679D-0D28-4EDB-B211-5A3FFA22B6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77402" y="374000"/>
            <a:ext cx="1129474" cy="98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018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8382F-8F47-4D04-8B30-7A6DF3BB6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2772" y="0"/>
            <a:ext cx="8438454" cy="2525062"/>
          </a:xfrm>
        </p:spPr>
        <p:txBody>
          <a:bodyPr/>
          <a:lstStyle/>
          <a:p>
            <a:r>
              <a:rPr lang="en-AU" sz="6600" b="1">
                <a:solidFill>
                  <a:schemeClr val="tx1"/>
                </a:solidFill>
                <a:latin typeface="Gotham Narrow Bold" pitchFamily="50" charset="0"/>
              </a:rPr>
              <a:t>Featured Resources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BDAFC3-7274-46EC-9942-DB07FFACF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8279" y="4342310"/>
            <a:ext cx="13727441" cy="3726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8DAAAC-E00A-4DF2-A0D4-E4F1B8784D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8279" y="8990100"/>
            <a:ext cx="13727441" cy="341042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864A356-6063-474B-904B-CF86DCE8882F}"/>
              </a:ext>
            </a:extLst>
          </p:cNvPr>
          <p:cNvSpPr/>
          <p:nvPr/>
        </p:nvSpPr>
        <p:spPr>
          <a:xfrm>
            <a:off x="7241136" y="3350797"/>
            <a:ext cx="9901726" cy="810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lnSpc>
                <a:spcPct val="150000"/>
              </a:lnSpc>
            </a:pPr>
            <a:r>
              <a:rPr lang="en-AU" sz="3600" b="1">
                <a:solidFill>
                  <a:srgbClr val="000000"/>
                </a:solidFill>
                <a:latin typeface="Gotham Narrow Light"/>
              </a:rPr>
              <a:t>Online Engagement and Teaching Hub</a:t>
            </a:r>
            <a:endParaRPr lang="en-AU" sz="4400" b="1">
              <a:solidFill>
                <a:srgbClr val="000000"/>
              </a:solidFill>
              <a:latin typeface="Gotham Narrow Ligh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110CDD-B706-4752-A58D-2BCD47F7EF70}"/>
              </a:ext>
            </a:extLst>
          </p:cNvPr>
          <p:cNvSpPr/>
          <p:nvPr/>
        </p:nvSpPr>
        <p:spPr>
          <a:xfrm>
            <a:off x="9532937" y="7981791"/>
            <a:ext cx="5318123" cy="810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lnSpc>
                <a:spcPct val="150000"/>
              </a:lnSpc>
            </a:pPr>
            <a:r>
              <a:rPr lang="en-AU" sz="3600" b="1">
                <a:solidFill>
                  <a:srgbClr val="000000"/>
                </a:solidFill>
                <a:latin typeface="Gotham Narrow Light"/>
              </a:rPr>
              <a:t>vUWS Support Page </a:t>
            </a:r>
            <a:endParaRPr lang="en-AU" sz="4400" b="1">
              <a:solidFill>
                <a:srgbClr val="000000"/>
              </a:solidFill>
              <a:latin typeface="Gotham Narrow Ligh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4B6BFB0-C2AA-41F0-A572-1F0FEE00F1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77402" y="374000"/>
            <a:ext cx="1129474" cy="98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62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1"/>
          <p:cNvSpPr txBox="1">
            <a:spLocks/>
          </p:cNvSpPr>
          <p:nvPr/>
        </p:nvSpPr>
        <p:spPr>
          <a:xfrm>
            <a:off x="1617260" y="1622746"/>
            <a:ext cx="11030466" cy="21768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marL="0" marR="0" indent="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+mj-lt"/>
                <a:ea typeface="Bebas"/>
                <a:cs typeface="Bebas"/>
                <a:sym typeface="Bebas"/>
              </a:defRPr>
            </a:lvl1pPr>
            <a:lvl2pPr marL="0" marR="0" indent="2286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2pPr>
            <a:lvl3pPr marL="0" marR="0" indent="4572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3pPr>
            <a:lvl4pPr marL="0" marR="0" indent="6858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4pPr>
            <a:lvl5pPr marL="0" marR="0" indent="9144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5pPr>
            <a:lvl6pPr marL="0" marR="0" indent="11430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6pPr>
            <a:lvl7pPr marL="0" marR="0" indent="13716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7pPr>
            <a:lvl8pPr marL="0" marR="0" indent="16002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8pPr>
            <a:lvl9pPr marL="0" marR="0" indent="18288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9pPr>
          </a:lstStyle>
          <a:p>
            <a:pPr>
              <a:defRPr/>
            </a:pPr>
            <a:r>
              <a:rPr lang="en-AU" sz="6400" b="1">
                <a:solidFill>
                  <a:schemeClr val="tx1"/>
                </a:solidFill>
                <a:latin typeface="Gotham Narrow Bold" pitchFamily="50" charset="0"/>
                <a:ea typeface="+mj-ea"/>
                <a:cs typeface="+mj-cs"/>
              </a:rPr>
              <a:t>Additional Resources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1617260" y="3169996"/>
            <a:ext cx="10722120" cy="8611400"/>
          </a:xfrm>
          <a:prstGeom prst="rect">
            <a:avLst/>
          </a:prstGeom>
        </p:spPr>
        <p:txBody>
          <a:bodyPr>
            <a:noAutofit/>
          </a:bodyPr>
          <a:lstStyle/>
          <a:p>
            <a:pPr lvl="2">
              <a:lnSpc>
                <a:spcPct val="150000"/>
              </a:lnSpc>
            </a:pPr>
            <a:r>
              <a:rPr lang="en-AU" sz="4400" b="1">
                <a:solidFill>
                  <a:srgbClr val="000000"/>
                </a:solidFill>
                <a:latin typeface="Gotham Narrow Light"/>
              </a:rPr>
              <a:t>Training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AU" sz="4400">
                <a:solidFill>
                  <a:srgbClr val="000000"/>
                </a:solidFill>
                <a:latin typeface="Gotham Narrow Light"/>
              </a:rPr>
              <a:t>Upcoming Sessions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AU" sz="4400">
                <a:solidFill>
                  <a:srgbClr val="000000"/>
                </a:solidFill>
                <a:latin typeface="Gotham Narrow Light"/>
              </a:rPr>
              <a:t>Recorded Sessions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AU" sz="4400">
                <a:solidFill>
                  <a:srgbClr val="000000"/>
                </a:solidFill>
                <a:latin typeface="Gotham Narrow Light"/>
              </a:rPr>
              <a:t>All You Can e-Learn page – Where you will find the PowerPoint slides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AU" sz="2000" b="1">
              <a:solidFill>
                <a:srgbClr val="000000"/>
              </a:solidFill>
              <a:latin typeface="Gotham Narrow Light"/>
            </a:endParaRPr>
          </a:p>
          <a:p>
            <a:r>
              <a:rPr lang="en-AU" sz="4400" b="1">
                <a:solidFill>
                  <a:srgbClr val="000000"/>
                </a:solidFill>
                <a:latin typeface="Gotham Narrow Light"/>
              </a:rPr>
              <a:t>  Support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AU" sz="4400">
                <a:solidFill>
                  <a:srgbClr val="000000"/>
                </a:solidFill>
                <a:latin typeface="Gotham Narrow Light"/>
              </a:rPr>
              <a:t>Contact </a:t>
            </a:r>
            <a:r>
              <a:rPr lang="en-AU" sz="4400">
                <a:solidFill>
                  <a:srgbClr val="000000"/>
                </a:solidFill>
                <a:latin typeface="Gotham Narrow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eLearning@westernsydney.edu.au</a:t>
            </a:r>
            <a:r>
              <a:rPr lang="en-AU" sz="4400">
                <a:solidFill>
                  <a:srgbClr val="000000"/>
                </a:solidFill>
                <a:latin typeface="Gotham Narrow Light"/>
              </a:rPr>
              <a:t>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AU" sz="2400">
              <a:solidFill>
                <a:srgbClr val="000000"/>
              </a:solidFill>
              <a:latin typeface="Gotham Narrow Light"/>
            </a:endParaRPr>
          </a:p>
          <a:p>
            <a:pPr lvl="2">
              <a:lnSpc>
                <a:spcPct val="150000"/>
              </a:lnSpc>
            </a:pPr>
            <a:endParaRPr lang="en-AU" sz="4800">
              <a:solidFill>
                <a:schemeClr val="accent1"/>
              </a:solidFill>
              <a:latin typeface="Chronicle Text G1 Bold" pitchFamily="50" charset="0"/>
            </a:endParaRP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AU" sz="1800">
              <a:hlinkClick r:id="rId4"/>
            </a:endParaRPr>
          </a:p>
          <a:p>
            <a:pPr>
              <a:lnSpc>
                <a:spcPct val="150000"/>
              </a:lnSpc>
            </a:pPr>
            <a:r>
              <a:rPr lang="en-AU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AU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endParaRPr lang="en-AU" sz="1600">
              <a:hlinkClick r:id="" action="ppaction://noaction"/>
            </a:endParaRPr>
          </a:p>
          <a:p>
            <a:pPr>
              <a:lnSpc>
                <a:spcPct val="150000"/>
              </a:lnSpc>
            </a:pPr>
            <a:endParaRPr lang="en-AU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AU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endParaRPr lang="en-AU"/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AU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47726" y="2061167"/>
            <a:ext cx="11261124" cy="1007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319420"/>
      </p:ext>
    </p:extLst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ARTICULATE_PROJECT_OPEN" val="0"/>
  <p:tag name="ARTICULATE_SLIDE_COUNT" val="11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933&quot;&gt;&lt;property id=&quot;20148&quot; value=&quot;5&quot;/&gt;&lt;property id=&quot;20300&quot; value=&quot;Slide 10&quot;/&gt;&lt;property id=&quot;20307&quot; value=&quot;309&quot;/&gt;&lt;/object&gt;&lt;object type=&quot;3&quot; unique_id=&quot;11049&quot;&gt;&lt;property id=&quot;20148&quot; value=&quot;5&quot;/&gt;&lt;property id=&quot;20300&quot; value=&quot;Slide 6&quot;/&gt;&lt;property id=&quot;20307&quot; value=&quot;314&quot;/&gt;&lt;/object&gt;&lt;object type=&quot;3&quot; unique_id=&quot;11096&quot;&gt;&lt;property id=&quot;20148&quot; value=&quot;5&quot;/&gt;&lt;property id=&quot;20300&quot; value=&quot;Slide 9 - &amp;quot;Live Demo   &amp;quot;&quot;/&gt;&lt;property id=&quot;20307&quot; value=&quot;316&quot;/&gt;&lt;/object&gt;&lt;object type=&quot;3&quot; unique_id=&quot;11544&quot;&gt;&lt;property id=&quot;20148&quot; value=&quot;5&quot;/&gt;&lt;property id=&quot;20300&quot; value=&quot;Slide 3&quot;/&gt;&lt;property id=&quot;20307&quot; value=&quot;318&quot;/&gt;&lt;/object&gt;&lt;object type=&quot;3&quot; unique_id=&quot;11720&quot;&gt;&lt;property id=&quot;20148&quot; value=&quot;5&quot;/&gt;&lt;property id=&quot;20300&quot; value=&quot;Slide 8&quot;/&gt;&lt;property id=&quot;20307&quot; value=&quot;325&quot;/&gt;&lt;/object&gt;&lt;object type=&quot;3&quot; unique_id=&quot;11776&quot;&gt;&lt;property id=&quot;20148&quot; value=&quot;5&quot;/&gt;&lt;property id=&quot;20300&quot; value=&quot;Slide 5&quot;/&gt;&lt;property id=&quot;20307&quot; value=&quot;326&quot;/&gt;&lt;/object&gt;&lt;object type=&quot;3&quot; unique_id=&quot;11777&quot;&gt;&lt;property id=&quot;20148&quot; value=&quot;5&quot;/&gt;&lt;property id=&quot;20300&quot; value=&quot;Slide 7&quot;/&gt;&lt;property id=&quot;20307&quot; value=&quot;327&quot;/&gt;&lt;/object&gt;&lt;object type=&quot;3&quot; unique_id=&quot;11889&quot;&gt;&lt;property id=&quot;20148&quot; value=&quot;5&quot;/&gt;&lt;property id=&quot;20300&quot; value=&quot;Slide 4&quot;/&gt;&lt;property id=&quot;20307&quot; value=&quot;328&quot;/&gt;&lt;/object&gt;&lt;object type=&quot;3&quot; unique_id=&quot;11926&quot;&gt;&lt;property id=&quot;20148&quot; value=&quot;5&quot;/&gt;&lt;property id=&quot;20300&quot; value=&quot;Slide 2&quot;/&gt;&lt;property id=&quot;20307&quot; value=&quot;329&quot;/&gt;&lt;/object&gt;&lt;/object&gt;&lt;object type=&quot;8&quot; unique_id=&quot;10030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Ligh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ustom 1">
      <a:majorFont>
        <a:latin typeface="Open Sans Semibold"/>
        <a:ea typeface=""/>
        <a:cs typeface=""/>
      </a:majorFont>
      <a:minorFont>
        <a:latin typeface="Open Sans Light"/>
        <a:ea typeface=""/>
        <a:cs typeface="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27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127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127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500" b="0" i="0" u="none" strike="noStrike" cap="none" spc="0" normalizeH="0" baseline="0">
            <a:ln>
              <a:noFill/>
            </a:ln>
            <a:solidFill>
              <a:srgbClr val="717175"/>
            </a:solidFill>
            <a:effectLst/>
            <a:uFillTx/>
            <a:latin typeface="Avenir Book"/>
            <a:ea typeface="Avenir Book"/>
            <a:cs typeface="Avenir Book"/>
            <a:sym typeface="Avenir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venir Heavy"/>
        <a:ea typeface="Avenir Heavy"/>
        <a:cs typeface="Avenir Heavy"/>
      </a:majorFont>
      <a:minorFont>
        <a:latin typeface="Montserrat-Regular"/>
        <a:ea typeface="Montserrat-Regular"/>
        <a:cs typeface="Montserrat-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27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127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127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500" b="0" i="0" u="none" strike="noStrike" cap="none" spc="0" normalizeH="0" baseline="0">
            <a:ln>
              <a:noFill/>
            </a:ln>
            <a:solidFill>
              <a:srgbClr val="717175"/>
            </a:solidFill>
            <a:effectLst/>
            <a:uFillTx/>
            <a:latin typeface="Avenir Book"/>
            <a:ea typeface="Avenir Book"/>
            <a:cs typeface="Avenir Book"/>
            <a:sym typeface="Avenir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1451e70-cd14-4910-9f66-b2809bf32abb">
      <UserInfo>
        <DisplayName>Sarah-Jane Burton</DisplayName>
        <AccountId>348</AccountId>
        <AccountType/>
      </UserInfo>
      <UserInfo>
        <DisplayName>Stephanie Bourke</DisplayName>
        <AccountId>31</AccountId>
        <AccountType/>
      </UserInfo>
      <UserInfo>
        <DisplayName>Kim Heckenberg</DisplayName>
        <AccountId>39</AccountId>
        <AccountType/>
      </UserInfo>
      <UserInfo>
        <DisplayName>Lisa Caldbeck</DisplayName>
        <AccountId>560</AccountId>
        <AccountType/>
      </UserInfo>
      <UserInfo>
        <DisplayName>Vineet Singh</DisplayName>
        <AccountId>562</AccountId>
        <AccountType/>
      </UserInfo>
    </SharedWithUsers>
    <Image xmlns="6a7e7065-82f1-4b73-b0d2-d420dd51b77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70808C6CA3F94DB3D066DEABCA68FE" ma:contentTypeVersion="14" ma:contentTypeDescription="Create a new document." ma:contentTypeScope="" ma:versionID="703b8a3de949fffb6e1179c9cff3af53">
  <xsd:schema xmlns:xsd="http://www.w3.org/2001/XMLSchema" xmlns:xs="http://www.w3.org/2001/XMLSchema" xmlns:p="http://schemas.microsoft.com/office/2006/metadata/properties" xmlns:ns2="6a7e7065-82f1-4b73-b0d2-d420dd51b77c" xmlns:ns3="d1451e70-cd14-4910-9f66-b2809bf32abb" targetNamespace="http://schemas.microsoft.com/office/2006/metadata/properties" ma:root="true" ma:fieldsID="107cfad8b4749180f4e7da0c1402470b" ns2:_="" ns3:_="">
    <xsd:import namespace="6a7e7065-82f1-4b73-b0d2-d420dd51b77c"/>
    <xsd:import namespace="d1451e70-cd14-4910-9f66-b2809bf32a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Imag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7e7065-82f1-4b73-b0d2-d420dd51b7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Image" ma:index="20" nillable="true" ma:displayName="Image" ma:format="Thumbnail" ma:internalName="Image">
      <xsd:simpleType>
        <xsd:restriction base="dms:Unknown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451e70-cd14-4910-9f66-b2809bf32ab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0924438-F8B3-4BFC-8B07-7BFFF2F7734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D2BEA68-2895-4334-9165-708CC903AE09}">
  <ds:schemaRefs>
    <ds:schemaRef ds:uri="6a7e7065-82f1-4b73-b0d2-d420dd51b77c"/>
    <ds:schemaRef ds:uri="d1451e70-cd14-4910-9f66-b2809bf32ab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3966786-1571-4D4B-89F5-30C9B6169BD2}">
  <ds:schemaRefs>
    <ds:schemaRef ds:uri="6a7e7065-82f1-4b73-b0d2-d420dd51b77c"/>
    <ds:schemaRef ds:uri="d1451e70-cd14-4910-9f66-b2809bf32ab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TM02836342[[fn=Ion]]</Template>
  <Application>Microsoft Office PowerPoint</Application>
  <PresentationFormat>Custom</PresentationFormat>
  <Slides>11</Slides>
  <Notes>9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Light</vt:lpstr>
      <vt:lpstr>Self-Serve Assessments in vUWS</vt:lpstr>
      <vt:lpstr>Zoom Chat – Attendance  </vt:lpstr>
      <vt:lpstr>PowerPoint Presentation</vt:lpstr>
      <vt:lpstr>What MYSTERY FLAVOUR would you like to see?</vt:lpstr>
      <vt:lpstr>PowerPoint Presentation</vt:lpstr>
      <vt:lpstr>PowerPoint Presentation</vt:lpstr>
      <vt:lpstr>eLearning Support One to One (101) </vt:lpstr>
      <vt:lpstr>Featured Resources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Rhoda O'Higgins</dc:creator>
  <cp:revision>1</cp:revision>
  <cp:lastPrinted>2019-03-25T00:32:50Z</cp:lastPrinted>
  <dcterms:modified xsi:type="dcterms:W3CDTF">2021-08-16T03:28:02Z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0x010100F570808C6CA3F94DB3D066DEABCA68FE</vt:lpwstr>
  </property>
  <property fmtid="{D5CDD505-2E9C-101B-9397-08002B2CF9AE}" pid="3" name="ArticulateGUID">
    <vt:lpwstr>89937C78-673C-43C7-A783-CB56D961F998</vt:lpwstr>
  </property>
  <property fmtid="{D5CDD505-2E9C-101B-9397-08002B2CF9AE}" pid="4" name="ArticulatePath">
    <vt:lpwstr>DFT_vUWSTemplate_Pilot_Information_PowerPoint</vt:lpwstr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ComplianceAssetId">
    <vt:lpwstr/>
  </property>
  <property fmtid="{D5CDD505-2E9C-101B-9397-08002B2CF9AE}" pid="8" name="TemplateUrl">
    <vt:lpwstr/>
  </property>
</Properties>
</file>