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89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57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66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49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3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0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95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8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1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89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1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2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currentstudents/current_students/using_uws_online_systems/how_to_guides/how_to_deferred_exam" TargetMode="External"/><Relationship Id="rId13" Type="http://schemas.openxmlformats.org/officeDocument/2006/relationships/hyperlink" Target="https://www.westernsydney.edu.au/currentstudents/current_students/services_and_facilities/counselling_services/stress_and_your_wellbeing/relaxation_recording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exams/exam_information" TargetMode="External"/><Relationship Id="rId12" Type="http://schemas.openxmlformats.org/officeDocument/2006/relationships/hyperlink" Target="https://www.westernsydney.edu.au/about_uws/leadership/governance/student_misconduct_rule/faqs_for_studen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__data/assets/pdf_file/0007/886669/10_Things_To_Remember_2019_STUS3757.pdf" TargetMode="External"/><Relationship Id="rId11" Type="http://schemas.openxmlformats.org/officeDocument/2006/relationships/hyperlink" Target="https://www.westernsydney.edu.au/studysmart/home/academic_integrity_and_plagiarism" TargetMode="External"/><Relationship Id="rId5" Type="http://schemas.openxmlformats.org/officeDocument/2006/relationships/hyperlink" Target="https://exams.westernsydney.edu.au/timetable/personal.php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westernsydney.edu.au/__data/assets/pdf_file/0019/1082800/Studying_for_exams.pdf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library.westernsydney.edu.au/main/resources/exam-papers" TargetMode="External"/><Relationship Id="rId14" Type="http://schemas.openxmlformats.org/officeDocument/2006/relationships/hyperlink" Target="https://subjectguides.library.westernsydney.edu.au/recread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" y="1934795"/>
            <a:ext cx="12192000" cy="44914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94072" y="1400602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72" y="111996"/>
            <a:ext cx="8080019" cy="72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READY FOR EXAMS: CHECKLIST &amp; TIPS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34121"/>
            <a:ext cx="1693983" cy="69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88" y="107898"/>
            <a:ext cx="585093" cy="73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1686137"/>
            <a:ext cx="541708" cy="541708"/>
          </a:xfrm>
          <a:prstGeom prst="rect">
            <a:avLst/>
          </a:prstGeom>
        </p:spPr>
      </p:pic>
      <p:sp>
        <p:nvSpPr>
          <p:cNvPr id="28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356" y="1736919"/>
            <a:ext cx="4717173" cy="467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personal exam timetable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 over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10 things to remember for your exams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important exam information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your STUVAC time and consider forming a study group.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out how to apply for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deferred exams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 case of extenuating circumstances.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for any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past exam papers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your units.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6255990" y="1400606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162" y="1914719"/>
            <a:ext cx="4870274" cy="392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Study Smart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exam techniques.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Academic Integrity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principles. Penalties will apply for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academic misconduct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exams.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Let friends, family and employers know about exams and create time and space for study.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regular study breaks. Try a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relaxation </a:t>
            </a:r>
            <a:r>
              <a:rPr kumimoji="0" lang="en-US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recording</a:t>
            </a:r>
            <a:r>
              <a:rPr kumimoji="0" lang="en-US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find movies, magazines and recreational reading through </a:t>
            </a:r>
            <a:r>
              <a:rPr kumimoji="0" lang="en-US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Study Break</a:t>
            </a:r>
            <a:r>
              <a:rPr kumimoji="0" lang="en-US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the Library.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2296146"/>
            <a:ext cx="541708" cy="54170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3053108"/>
            <a:ext cx="541708" cy="5417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3687064"/>
            <a:ext cx="541708" cy="54170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4478433"/>
            <a:ext cx="541708" cy="541708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5292019"/>
            <a:ext cx="541708" cy="54170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86" y="1879229"/>
            <a:ext cx="541708" cy="54170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028" y="2474954"/>
            <a:ext cx="541708" cy="54170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30" y="3277715"/>
            <a:ext cx="541708" cy="54170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23" y="4076675"/>
            <a:ext cx="541708" cy="5417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998613" y="4943941"/>
            <a:ext cx="1220370" cy="1220370"/>
          </a:xfrm>
          <a:prstGeom prst="rect">
            <a:avLst/>
          </a:prstGeom>
        </p:spPr>
      </p:pic>
      <p:sp>
        <p:nvSpPr>
          <p:cNvPr id="61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030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Narrow Bold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Amy Marov</cp:lastModifiedBy>
  <cp:revision>13</cp:revision>
  <dcterms:created xsi:type="dcterms:W3CDTF">2019-07-04T06:14:36Z</dcterms:created>
  <dcterms:modified xsi:type="dcterms:W3CDTF">2020-05-20T23:39:52Z</dcterms:modified>
</cp:coreProperties>
</file>