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57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F0D7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011238"/>
            <a:ext cx="10871200" cy="687387"/>
          </a:xfrm>
          <a:prstGeom prst="rect">
            <a:avLst/>
          </a:prstGeom>
        </p:spPr>
        <p:txBody>
          <a:bodyPr/>
          <a:lstStyle>
            <a:lvl1pPr>
              <a:lnSpc>
                <a:spcPts val="3500"/>
              </a:lnSpc>
              <a:defRPr sz="3500" b="1" i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2" y="1871498"/>
            <a:ext cx="10872787" cy="4326102"/>
          </a:xfrm>
          <a:prstGeom prst="rect">
            <a:avLst/>
          </a:prstGeom>
        </p:spPr>
        <p:txBody>
          <a:bodyPr/>
          <a:lstStyle>
            <a:lvl1pPr>
              <a:lnSpc>
                <a:spcPts val="1700"/>
              </a:lnSpc>
              <a:spcAft>
                <a:spcPts val="0"/>
              </a:spcAft>
              <a:defRPr lang="en-AU" sz="1500" b="1" i="0" kern="1200" dirty="0" smtClean="0">
                <a:solidFill>
                  <a:schemeClr val="tx2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  <a:lvl2pPr marL="215900" indent="0">
              <a:lnSpc>
                <a:spcPts val="1700"/>
              </a:lnSpc>
              <a:spcAft>
                <a:spcPts val="850"/>
              </a:spcAft>
              <a:tabLst/>
              <a:defRPr lang="en-AU" sz="1500" b="0" i="0" kern="1200" dirty="0" smtClean="0">
                <a:solidFill>
                  <a:schemeClr val="tx2"/>
                </a:solidFill>
                <a:latin typeface="Gotham Narrow Light" charset="0"/>
                <a:ea typeface="Gotham Narrow Light" charset="0"/>
                <a:cs typeface="Gotham Narrow Light" charset="0"/>
              </a:defRPr>
            </a:lvl2pPr>
            <a:lvl3pPr>
              <a:defRPr b="0" i="0">
                <a:latin typeface="Gotham Narrow Light" charset="0"/>
                <a:ea typeface="Gotham Narrow Light" charset="0"/>
                <a:cs typeface="Gotham Narrow Light" charset="0"/>
              </a:defRPr>
            </a:lvl3pPr>
            <a:lvl4pPr>
              <a:defRPr>
                <a:latin typeface="Chronicle Text G1 Roman" charset="0"/>
              </a:defRPr>
            </a:lvl4pPr>
            <a:lvl5pPr>
              <a:defRPr>
                <a:latin typeface="Chronicle Text G1 Roman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7E088-7558-D441-BB1D-A3B40D183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813" y="392113"/>
            <a:ext cx="4114800" cy="182562"/>
          </a:xfrm>
          <a:prstGeom prst="rect">
            <a:avLst/>
          </a:prstGeom>
        </p:spPr>
        <p:txBody>
          <a:bodyPr/>
          <a:lstStyle>
            <a:lvl1pPr>
              <a:defRPr b="1" i="0" dirty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r>
              <a:rPr lang="en-AU" dirty="0"/>
              <a:t>SECTION TITLE GOTHAM NARROW BOLD 7PT</a:t>
            </a:r>
          </a:p>
        </p:txBody>
      </p:sp>
    </p:spTree>
    <p:extLst>
      <p:ext uri="{BB962C8B-B14F-4D97-AF65-F5344CB8AC3E}">
        <p14:creationId xmlns:p14="http://schemas.microsoft.com/office/powerpoint/2010/main" val="410295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BA931EDF-8825-6949-8446-F5E03AEFF4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988" y="388938"/>
            <a:ext cx="12049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5F11150F-7852-D348-A72E-2DECB96E42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950" y="1400175"/>
            <a:ext cx="3455988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930" y="5466306"/>
            <a:ext cx="11226140" cy="106512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ts val="3500"/>
              </a:lnSpc>
              <a:defRPr sz="3500">
                <a:solidFill>
                  <a:schemeClr val="bg1"/>
                </a:solidFill>
                <a:latin typeface="Chronicle Text G1" pitchFamily="50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8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9E706D76-DA71-094C-82B4-95618C0A39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863" y="355600"/>
            <a:ext cx="12049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>
            <a:extLst>
              <a:ext uri="{FF2B5EF4-FFF2-40B4-BE49-F238E27FC236}">
                <a16:creationId xmlns:a16="http://schemas.microsoft.com/office/drawing/2014/main" id="{83E970F5-D4DA-8347-95CF-30D2DC608B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1223963"/>
            <a:ext cx="3525838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>
            <a:extLst>
              <a:ext uri="{FF2B5EF4-FFF2-40B4-BE49-F238E27FC236}">
                <a16:creationId xmlns:a16="http://schemas.microsoft.com/office/drawing/2014/main" id="{16A803E0-EBC0-9847-8A31-51A98567A7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59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>
            <a:extLst>
              <a:ext uri="{FF2B5EF4-FFF2-40B4-BE49-F238E27FC236}">
                <a16:creationId xmlns:a16="http://schemas.microsoft.com/office/drawing/2014/main" id="{F97077EA-B59B-0248-8DC2-3A279F0F36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2113"/>
            <a:ext cx="1217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>
            <a:extLst>
              <a:ext uri="{FF2B5EF4-FFF2-40B4-BE49-F238E27FC236}">
                <a16:creationId xmlns:a16="http://schemas.microsoft.com/office/drawing/2014/main" id="{53403BFF-20A3-D24E-B623-3B8CB6CA35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3" y="1635125"/>
            <a:ext cx="2960687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06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33008D3C-3826-B948-9519-35389AE77E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95616BE6-BCF2-2547-B546-89117C1385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3" y="1635125"/>
            <a:ext cx="2960687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>
            <a:extLst>
              <a:ext uri="{FF2B5EF4-FFF2-40B4-BE49-F238E27FC236}">
                <a16:creationId xmlns:a16="http://schemas.microsoft.com/office/drawing/2014/main" id="{65AF30F0-0D69-164A-9C38-C5718E5554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988" y="388938"/>
            <a:ext cx="12049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5466306"/>
            <a:ext cx="10874374" cy="106512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ts val="3500"/>
              </a:lnSpc>
              <a:defRPr sz="3500">
                <a:solidFill>
                  <a:schemeClr val="bg1"/>
                </a:solidFill>
                <a:latin typeface="Chronicle Text G1" pitchFamily="50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5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Pr>
        <a:solidFill>
          <a:srgbClr val="5A2A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F5373F51-3DCB-1A4A-AE80-4352537B78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3" y="1635125"/>
            <a:ext cx="2960687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A9B35FC1-3B52-AD47-A300-66005B8423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988" y="388938"/>
            <a:ext cx="12049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5466306"/>
            <a:ext cx="10874374" cy="106512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ts val="3500"/>
              </a:lnSpc>
              <a:defRPr sz="3500">
                <a:solidFill>
                  <a:schemeClr val="bg1"/>
                </a:solidFill>
                <a:latin typeface="Chronicle Text G1" pitchFamily="50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6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rgbClr val="0271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224ECA3A-D21E-7045-80BD-C214BC9E13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988" y="388938"/>
            <a:ext cx="12049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9813BF2B-886F-E745-AD3D-75A0FEEEC3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3" y="1635125"/>
            <a:ext cx="2960687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5466306"/>
            <a:ext cx="10874374" cy="106512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ts val="3500"/>
              </a:lnSpc>
              <a:defRPr sz="3500">
                <a:solidFill>
                  <a:schemeClr val="bg1"/>
                </a:solidFill>
                <a:latin typeface="Chronicle Text G1" pitchFamily="50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1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2300FF79-05A3-F84B-A8CD-F7369E3DF0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3" y="1635125"/>
            <a:ext cx="2960687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4F69F930-FD68-164C-9BAD-FDB031C944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2113"/>
            <a:ext cx="1217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5466306"/>
            <a:ext cx="10874374" cy="106512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ts val="3500"/>
              </a:lnSpc>
              <a:defRPr sz="3500">
                <a:solidFill>
                  <a:schemeClr val="tx2"/>
                </a:solidFill>
                <a:latin typeface="Chronicle Text G1" pitchFamily="50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7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2A753177-538F-4D4D-972E-225EA1372A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025" y="388938"/>
            <a:ext cx="12049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701799"/>
            <a:ext cx="5184775" cy="44958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6500"/>
              </a:lnSpc>
              <a:defRPr sz="6500" b="1" i="0">
                <a:solidFill>
                  <a:schemeClr val="accent1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7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695625F3-89C5-344C-90A1-DE36F3ED00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325" y="392113"/>
            <a:ext cx="1217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2" y="1701800"/>
            <a:ext cx="5184775" cy="44958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6500"/>
              </a:lnSpc>
              <a:defRPr sz="6500" b="1" i="0">
                <a:solidFill>
                  <a:schemeClr val="tx2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4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373E9E34-C895-0A48-A267-087399963C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025" y="388938"/>
            <a:ext cx="12049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701800"/>
            <a:ext cx="5184775" cy="44958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6500"/>
              </a:lnSpc>
              <a:defRPr sz="6500" b="1" i="0">
                <a:solidFill>
                  <a:schemeClr val="bg1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0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5FFF03C5-D1A5-BF46-9073-7DB15D8AAB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025" y="388938"/>
            <a:ext cx="12049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FDC71471-D57D-4343-A380-F683639F99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320675"/>
            <a:ext cx="334962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701801"/>
            <a:ext cx="5184775" cy="44958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6500"/>
              </a:lnSpc>
              <a:defRPr sz="6500" b="1" i="0">
                <a:solidFill>
                  <a:schemeClr val="bg1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6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bg>
      <p:bgPr>
        <a:solidFill>
          <a:srgbClr val="5A2A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4907E3C6-B300-B747-A89C-41042AFF92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025" y="388938"/>
            <a:ext cx="12049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701800"/>
            <a:ext cx="5184775" cy="44958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6500"/>
              </a:lnSpc>
              <a:defRPr sz="6500" b="1" i="0">
                <a:solidFill>
                  <a:schemeClr val="bg1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8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Slide">
    <p:bg>
      <p:bgPr>
        <a:solidFill>
          <a:srgbClr val="0271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9FE092DA-B549-EC40-ABC9-472990AF43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025" y="388938"/>
            <a:ext cx="12049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701800"/>
            <a:ext cx="5184775" cy="44958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6500"/>
              </a:lnSpc>
              <a:defRPr sz="6500" b="1" i="0">
                <a:solidFill>
                  <a:schemeClr val="bg1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2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01931493-BAF9-B74A-95A8-CC9177B399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025" y="388938"/>
            <a:ext cx="12049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1867583"/>
            <a:ext cx="10872787" cy="4330017"/>
          </a:xfrm>
          <a:prstGeom prst="rect">
            <a:avLst/>
          </a:prstGeom>
        </p:spPr>
        <p:txBody>
          <a:bodyPr/>
          <a:lstStyle>
            <a:lvl1pPr>
              <a:lnSpc>
                <a:spcPts val="3500"/>
              </a:lnSpc>
              <a:defRPr sz="3500" b="1" i="0">
                <a:solidFill>
                  <a:schemeClr val="accent1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  <a:lvl2pPr>
              <a:lnSpc>
                <a:spcPts val="3500"/>
              </a:lnSpc>
              <a:spcAft>
                <a:spcPts val="600"/>
              </a:spcAft>
              <a:defRPr sz="3500" b="1" i="0">
                <a:solidFill>
                  <a:schemeClr val="bg1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2pPr>
            <a:lvl3pPr>
              <a:lnSpc>
                <a:spcPts val="2200"/>
              </a:lnSpc>
              <a:defRPr sz="2000" b="0" i="0">
                <a:solidFill>
                  <a:schemeClr val="bg1"/>
                </a:solidFill>
                <a:latin typeface="Gotham Narrow Light" charset="0"/>
                <a:ea typeface="Gotham Narrow Light" charset="0"/>
                <a:cs typeface="Gotham Narrow Light" charset="0"/>
              </a:defRPr>
            </a:lvl3pPr>
            <a:lvl4pPr>
              <a:defRPr>
                <a:latin typeface="Chronicle Text G1 Roman" charset="0"/>
              </a:defRPr>
            </a:lvl4pPr>
            <a:lvl5pPr>
              <a:defRPr>
                <a:latin typeface="Chronicle Text G1 Roman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078BD5-EFA6-9045-83BF-CA9D87425D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smtClean="0">
                <a:solidFill>
                  <a:schemeClr val="bg1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fld id="{40DF44CD-07E2-4A4D-A002-490FB4D9623B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82990B-6376-D040-9726-A1B8AB0E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813" y="392113"/>
            <a:ext cx="4114800" cy="182562"/>
          </a:xfrm>
          <a:prstGeom prst="rect">
            <a:avLst/>
          </a:prstGeom>
        </p:spPr>
        <p:txBody>
          <a:bodyPr/>
          <a:lstStyle>
            <a:lvl1pPr>
              <a:defRPr b="1" i="0" dirty="0">
                <a:solidFill>
                  <a:schemeClr val="accent1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r>
              <a:rPr lang="en-AU"/>
              <a:t>SECTION TITLE GOTHAM NARROW BOLD 7PT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AE7628-F2BF-F04A-9ECA-3920A5C36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8400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dirty="0">
                <a:solidFill>
                  <a:schemeClr val="bg1"/>
                </a:solidFill>
                <a:latin typeface="Gotham Narrow Bold" pitchFamily="50" charset="0"/>
                <a:ea typeface="Gotham Narrow" charset="0"/>
                <a:cs typeface="Gotham Narrow" charset="0"/>
              </a:defRPr>
            </a:lvl1pPr>
          </a:lstStyle>
          <a:p>
            <a:pPr>
              <a:defRPr/>
            </a:pPr>
            <a:r>
              <a:rPr lang="en-AU"/>
              <a:t>PAGE </a:t>
            </a:r>
            <a:fld id="{97FA4898-4132-6243-A5C5-B62C54F1CDE8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046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770" y="1854200"/>
            <a:ext cx="8268029" cy="4343400"/>
          </a:xfrm>
          <a:prstGeom prst="rect">
            <a:avLst/>
          </a:prstGeom>
        </p:spPr>
        <p:txBody>
          <a:bodyPr/>
          <a:lstStyle>
            <a:lvl1pPr>
              <a:lnSpc>
                <a:spcPts val="6500"/>
              </a:lnSpc>
              <a:defRPr lang="en-US" sz="6500" b="1" i="0" kern="1200" dirty="0">
                <a:solidFill>
                  <a:schemeClr val="bg1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91E3E2-B385-2D4A-8887-EBA1FC4E1A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smtClean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fld id="{CFE9A07E-5B92-6542-82D7-62C5F6E7F93F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DA7D7B0-FC79-7B4A-9914-6CBF0313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813" y="392113"/>
            <a:ext cx="4114800" cy="182562"/>
          </a:xfrm>
          <a:prstGeom prst="rect">
            <a:avLst/>
          </a:prstGeom>
        </p:spPr>
        <p:txBody>
          <a:bodyPr/>
          <a:lstStyle>
            <a:lvl1pPr>
              <a:defRPr b="1" i="0" dirty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r>
              <a:rPr lang="en-AU"/>
              <a:t>SECTION TITLE GOTHAM NARROW BOLD 7PT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3D81711-D603-A548-A145-FD939ADCD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8400" y="6519863"/>
            <a:ext cx="2743200" cy="201612"/>
          </a:xfrm>
          <a:prstGeom prst="rect">
            <a:avLst/>
          </a:prstGeom>
        </p:spPr>
        <p:txBody>
          <a:bodyPr/>
          <a:lstStyle>
            <a:lvl1pPr algn="r">
              <a:defRPr b="1" i="0" dirty="0">
                <a:latin typeface="Gotham Narrow Bold" pitchFamily="50" charset="0"/>
                <a:ea typeface="Gotham Narrow" charset="0"/>
                <a:cs typeface="Gotham Narrow" charset="0"/>
              </a:defRPr>
            </a:lvl1pPr>
          </a:lstStyle>
          <a:p>
            <a:pPr>
              <a:defRPr/>
            </a:pPr>
            <a:r>
              <a:rPr lang="en-AU"/>
              <a:t>PAGE </a:t>
            </a:r>
            <a:fld id="{58BC2081-05F0-7A42-9342-37C6C60BEC88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32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011238"/>
            <a:ext cx="10871200" cy="687387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1" y="1871498"/>
            <a:ext cx="5183517" cy="4338802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  <a:lvl2pPr>
              <a:defRPr b="1" i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2pPr>
            <a:lvl3pPr>
              <a:defRPr b="0" i="0">
                <a:latin typeface="Gotham Narrow Light" charset="0"/>
                <a:ea typeface="Gotham Narrow Light" charset="0"/>
                <a:cs typeface="Gotham Narrow Light" charset="0"/>
              </a:defRPr>
            </a:lvl3pPr>
            <a:lvl4pPr>
              <a:defRPr>
                <a:latin typeface="Chronicle Text G1 Roman" charset="0"/>
              </a:defRPr>
            </a:lvl4pPr>
            <a:lvl5pPr>
              <a:defRPr>
                <a:latin typeface="Chronicle Text G1 Roman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348413" y="1871498"/>
            <a:ext cx="5183187" cy="4338802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  <a:lvl2pPr>
              <a:defRPr b="1" i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2pPr>
            <a:lvl3pPr>
              <a:defRPr b="0" i="0">
                <a:latin typeface="Gotham Narrow Light" charset="0"/>
                <a:ea typeface="Gotham Narrow Light" charset="0"/>
                <a:cs typeface="Gotham Narrow Light" charset="0"/>
              </a:defRPr>
            </a:lvl3pPr>
            <a:lvl4pPr>
              <a:defRPr>
                <a:latin typeface="Chronicle Text G1 Roman" charset="0"/>
              </a:defRPr>
            </a:lvl4pPr>
            <a:lvl5pPr>
              <a:defRPr>
                <a:latin typeface="Chronicle Text G1 Roman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E9FBF2-74AC-974C-BE22-E47E7C01704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58813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smtClean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fld id="{0462C72B-41DC-7D45-90B2-6FC8741AD065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8792B5-E3E4-0440-A7F0-C6F117EBC6E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58813" y="392113"/>
            <a:ext cx="4114800" cy="182562"/>
          </a:xfrm>
          <a:prstGeom prst="rect">
            <a:avLst/>
          </a:prstGeom>
        </p:spPr>
        <p:txBody>
          <a:bodyPr/>
          <a:lstStyle>
            <a:lvl1pPr>
              <a:defRPr b="1" i="0" dirty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r>
              <a:rPr lang="en-AU"/>
              <a:t>SECTION TITLE GOTHAM NARROW BOLD 7PT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C4833-2F73-3741-9ACD-F965E06AD9F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788400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dirty="0">
                <a:latin typeface="Gotham Narrow Bold" pitchFamily="50" charset="0"/>
                <a:ea typeface="Gotham Narrow" charset="0"/>
                <a:cs typeface="Gotham Narrow" charset="0"/>
              </a:defRPr>
            </a:lvl1pPr>
          </a:lstStyle>
          <a:p>
            <a:pPr>
              <a:defRPr/>
            </a:pPr>
            <a:r>
              <a:rPr lang="en-AU"/>
              <a:t>PAGE </a:t>
            </a:r>
            <a:fld id="{DEE996DD-BA9B-D34D-B241-7CF9D1F2F2EC}" type="slidenum">
              <a:rPr lang="en-AU" smtClean="0"/>
              <a:pPr>
                <a:defRPr/>
              </a:pPr>
              <a:t>‹#›</a:t>
            </a:fld>
            <a:r>
              <a:rPr lang="en-AU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73811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011238"/>
            <a:ext cx="10871200" cy="687387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1" y="1871498"/>
            <a:ext cx="5183517" cy="4326102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  <a:lvl2pPr>
              <a:defRPr b="1" i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2pPr>
            <a:lvl3pPr>
              <a:defRPr b="0" i="0">
                <a:latin typeface="Gotham Narrow Light" charset="0"/>
                <a:ea typeface="Gotham Narrow Light" charset="0"/>
                <a:cs typeface="Gotham Narrow Light" charset="0"/>
              </a:defRPr>
            </a:lvl3pPr>
            <a:lvl4pPr>
              <a:defRPr>
                <a:latin typeface="Chronicle Text G1 Roman" charset="0"/>
              </a:defRPr>
            </a:lvl4pPr>
            <a:lvl5pPr>
              <a:defRPr>
                <a:latin typeface="Chronicle Text G1 Roman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48412" y="1871663"/>
            <a:ext cx="5183187" cy="4325937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7A201F-564D-0648-A911-1D72D477BE1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58813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smtClean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fld id="{168F0AC1-AC6B-3749-A6A4-7A4E29C4E228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B88CAE-6E79-5741-9606-1BCEBA2D434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58813" y="392113"/>
            <a:ext cx="4114800" cy="182562"/>
          </a:xfrm>
          <a:prstGeom prst="rect">
            <a:avLst/>
          </a:prstGeom>
        </p:spPr>
        <p:txBody>
          <a:bodyPr/>
          <a:lstStyle>
            <a:lvl1pPr>
              <a:defRPr b="1" i="0" dirty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r>
              <a:rPr lang="en-AU"/>
              <a:t>SECTION TITLE GOTHAM NARROW BOLD 7PT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46C94-92BB-8549-B05E-AEE69C8EC4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788400" y="6519863"/>
            <a:ext cx="2743200" cy="201612"/>
          </a:xfrm>
          <a:prstGeom prst="rect">
            <a:avLst/>
          </a:prstGeom>
        </p:spPr>
        <p:txBody>
          <a:bodyPr/>
          <a:lstStyle>
            <a:lvl1pPr algn="r">
              <a:defRPr b="1" i="0" dirty="0">
                <a:latin typeface="Gotham Narrow Bold" pitchFamily="50" charset="0"/>
                <a:ea typeface="Gotham Narrow" charset="0"/>
                <a:cs typeface="Gotham Narrow" charset="0"/>
              </a:defRPr>
            </a:lvl1pPr>
          </a:lstStyle>
          <a:p>
            <a:pPr>
              <a:defRPr/>
            </a:pPr>
            <a:r>
              <a:rPr lang="en-AU"/>
              <a:t>PAGE </a:t>
            </a:r>
            <a:fld id="{05E711C4-20A2-C842-8253-2D876EF41A3A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42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011238"/>
            <a:ext cx="10871200" cy="687387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1" y="1871498"/>
            <a:ext cx="5183517" cy="4326102"/>
          </a:xfrm>
          <a:prstGeom prst="rect">
            <a:avLst/>
          </a:prstGeom>
        </p:spPr>
        <p:txBody>
          <a:bodyPr/>
          <a:lstStyle>
            <a:lvl1pPr marL="0">
              <a:lnSpc>
                <a:spcPts val="1400"/>
              </a:lnSpc>
              <a:spcAft>
                <a:spcPts val="850"/>
              </a:spcAft>
              <a:defRPr sz="1200" b="1" i="0">
                <a:solidFill>
                  <a:schemeClr val="tx2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  <a:lvl2pPr marL="127000" indent="-127000">
              <a:lnSpc>
                <a:spcPts val="1400"/>
              </a:lnSpc>
              <a:spcAft>
                <a:spcPts val="850"/>
              </a:spcAft>
              <a:buFont typeface="Arial" charset="0"/>
              <a:buChar char="•"/>
              <a:tabLst/>
              <a:defRPr sz="1200" b="0" i="0">
                <a:solidFill>
                  <a:schemeClr val="tx1"/>
                </a:solidFill>
                <a:latin typeface="Gotham Narrow Light" charset="0"/>
                <a:ea typeface="Gotham Narrow Light" charset="0"/>
                <a:cs typeface="Gotham Narrow Light" charset="0"/>
              </a:defRPr>
            </a:lvl2pPr>
            <a:lvl3pPr marL="0">
              <a:lnSpc>
                <a:spcPts val="1400"/>
              </a:lnSpc>
              <a:spcAft>
                <a:spcPts val="300"/>
              </a:spcAft>
              <a:defRPr sz="1200" b="0" i="0">
                <a:latin typeface="Gotham Narrow Book" charset="0"/>
                <a:ea typeface="Gotham Narrow Book" charset="0"/>
                <a:cs typeface="Gotham Narrow Book" charset="0"/>
              </a:defRPr>
            </a:lvl3pPr>
            <a:lvl4pPr>
              <a:defRPr>
                <a:latin typeface="Chronicle Text G1 Roman" charset="0"/>
              </a:defRPr>
            </a:lvl4pPr>
            <a:lvl5pPr>
              <a:defRPr>
                <a:latin typeface="Chronicle Text G1 Roman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48413" y="1871664"/>
            <a:ext cx="5183187" cy="4325940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BC6FD2-F4D3-2E45-B68C-AFA7D01450E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58813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smtClean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fld id="{DDDA1C1A-544B-1943-A761-DC876ADFE517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3DC5F0-AC1C-0D46-90DD-F4F27627B8F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58813" y="392113"/>
            <a:ext cx="4114800" cy="182562"/>
          </a:xfrm>
          <a:prstGeom prst="rect">
            <a:avLst/>
          </a:prstGeom>
        </p:spPr>
        <p:txBody>
          <a:bodyPr/>
          <a:lstStyle>
            <a:lvl1pPr>
              <a:defRPr b="1" i="0" dirty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r>
              <a:rPr lang="en-AU"/>
              <a:t>SECTION TITLE GOTHAM NARROW BOLD 7PT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F0C87D-6A2A-9C48-8F0E-A63A7A0CA9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788400" y="6519863"/>
            <a:ext cx="2743200" cy="201612"/>
          </a:xfrm>
          <a:prstGeom prst="rect">
            <a:avLst/>
          </a:prstGeom>
        </p:spPr>
        <p:txBody>
          <a:bodyPr/>
          <a:lstStyle>
            <a:lvl1pPr algn="r">
              <a:defRPr b="1" i="0" dirty="0">
                <a:latin typeface="Gotham Narrow Bold" pitchFamily="50" charset="0"/>
                <a:ea typeface="Gotham Narrow" charset="0"/>
                <a:cs typeface="Gotham Narrow" charset="0"/>
              </a:defRPr>
            </a:lvl1pPr>
          </a:lstStyle>
          <a:p>
            <a:pPr>
              <a:defRPr/>
            </a:pPr>
            <a:r>
              <a:rPr lang="en-AU"/>
              <a:t>PAGE </a:t>
            </a:r>
            <a:fld id="{DE81955E-BF0F-A44F-BA1A-E11CCCBB8562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967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011238"/>
            <a:ext cx="10871200" cy="687387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1" y="1871498"/>
            <a:ext cx="5183517" cy="4326102"/>
          </a:xfrm>
          <a:prstGeom prst="rect">
            <a:avLst/>
          </a:prstGeom>
        </p:spPr>
        <p:txBody>
          <a:bodyPr/>
          <a:lstStyle>
            <a:lvl1pPr marL="0">
              <a:lnSpc>
                <a:spcPts val="1400"/>
              </a:lnSpc>
              <a:spcAft>
                <a:spcPts val="0"/>
              </a:spcAft>
              <a:defRPr sz="1200" b="1" i="0">
                <a:solidFill>
                  <a:schemeClr val="tx2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  <a:lvl2pPr marL="0" indent="0">
              <a:lnSpc>
                <a:spcPts val="1400"/>
              </a:lnSpc>
              <a:spcAft>
                <a:spcPts val="850"/>
              </a:spcAft>
              <a:buFont typeface="Arial" charset="0"/>
              <a:buNone/>
              <a:tabLst/>
              <a:defRPr sz="1200" b="0" i="0">
                <a:solidFill>
                  <a:schemeClr val="tx1"/>
                </a:solidFill>
                <a:latin typeface="Gotham Narrow Light" charset="0"/>
                <a:ea typeface="Gotham Narrow Light" charset="0"/>
                <a:cs typeface="Gotham Narrow Light" charset="0"/>
              </a:defRPr>
            </a:lvl2pPr>
            <a:lvl3pPr marL="0">
              <a:lnSpc>
                <a:spcPts val="1400"/>
              </a:lnSpc>
              <a:spcAft>
                <a:spcPts val="300"/>
              </a:spcAft>
              <a:defRPr sz="1200" b="0" i="0">
                <a:latin typeface="Gotham Narrow Book" charset="0"/>
                <a:ea typeface="Gotham Narrow Book" charset="0"/>
                <a:cs typeface="Gotham Narrow Book" charset="0"/>
              </a:defRPr>
            </a:lvl3pPr>
            <a:lvl4pPr>
              <a:defRPr>
                <a:latin typeface="Chronicle Text G1 Roman" charset="0"/>
              </a:defRPr>
            </a:lvl4pPr>
            <a:lvl5pPr>
              <a:defRPr>
                <a:latin typeface="Chronicle Text G1 Roman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48413" y="1871664"/>
            <a:ext cx="5183187" cy="4325940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A5FAA0-ED42-DE4F-978B-E7874E08CAE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58813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smtClean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fld id="{BBA27687-3C6E-6B4B-9DBC-7A9AEE325449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8627A4-583A-024C-901A-9622EB70D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58813" y="392113"/>
            <a:ext cx="4114800" cy="182562"/>
          </a:xfrm>
          <a:prstGeom prst="rect">
            <a:avLst/>
          </a:prstGeom>
        </p:spPr>
        <p:txBody>
          <a:bodyPr/>
          <a:lstStyle>
            <a:lvl1pPr>
              <a:defRPr b="1" i="0" dirty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r>
              <a:rPr lang="en-AU"/>
              <a:t>SECTION TITLE GOTHAM NARROW BOLD 7PT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07D396-98D9-254B-B773-4A11F6E5FB3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788400" y="6519863"/>
            <a:ext cx="2743200" cy="201612"/>
          </a:xfrm>
          <a:prstGeom prst="rect">
            <a:avLst/>
          </a:prstGeom>
        </p:spPr>
        <p:txBody>
          <a:bodyPr/>
          <a:lstStyle>
            <a:lvl1pPr algn="r">
              <a:defRPr b="1" i="0" dirty="0">
                <a:latin typeface="Gotham Narrow Bold" pitchFamily="50" charset="0"/>
                <a:ea typeface="Gotham Narrow" charset="0"/>
                <a:cs typeface="Gotham Narrow" charset="0"/>
              </a:defRPr>
            </a:lvl1pPr>
          </a:lstStyle>
          <a:p>
            <a:pPr>
              <a:defRPr/>
            </a:pPr>
            <a:r>
              <a:rPr lang="en-AU"/>
              <a:t>PAGE </a:t>
            </a:r>
            <a:fld id="{54E2D405-C57D-C04C-9722-98E82B2E8DDA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952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96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EBCFC4-F1C1-3143-AADB-95F809799E78}"/>
              </a:ext>
            </a:extLst>
          </p:cNvPr>
          <p:cNvSpPr/>
          <p:nvPr userDrawn="1"/>
        </p:nvSpPr>
        <p:spPr>
          <a:xfrm>
            <a:off x="4773613" y="1871663"/>
            <a:ext cx="6757987" cy="4325937"/>
          </a:xfrm>
          <a:prstGeom prst="rect">
            <a:avLst/>
          </a:prstGeom>
          <a:solidFill>
            <a:srgbClr val="F0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011238"/>
            <a:ext cx="10871200" cy="687387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1" y="1871498"/>
            <a:ext cx="3886529" cy="4326102"/>
          </a:xfrm>
          <a:prstGeom prst="rect">
            <a:avLst/>
          </a:prstGeom>
        </p:spPr>
        <p:txBody>
          <a:bodyPr/>
          <a:lstStyle>
            <a:lvl1pPr marL="0">
              <a:lnSpc>
                <a:spcPts val="1400"/>
              </a:lnSpc>
              <a:spcAft>
                <a:spcPts val="0"/>
              </a:spcAft>
              <a:defRPr sz="1200" b="1" i="0">
                <a:solidFill>
                  <a:schemeClr val="tx2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  <a:lvl2pPr marL="0" indent="0">
              <a:lnSpc>
                <a:spcPts val="1400"/>
              </a:lnSpc>
              <a:spcAft>
                <a:spcPts val="850"/>
              </a:spcAft>
              <a:buFont typeface="Arial" charset="0"/>
              <a:buNone/>
              <a:tabLst/>
              <a:defRPr sz="1200" b="0" i="0">
                <a:solidFill>
                  <a:schemeClr val="tx1"/>
                </a:solidFill>
                <a:latin typeface="Gotham Narrow Light" charset="0"/>
                <a:ea typeface="Gotham Narrow Light" charset="0"/>
                <a:cs typeface="Gotham Narrow Light" charset="0"/>
              </a:defRPr>
            </a:lvl2pPr>
            <a:lvl3pPr marL="0">
              <a:lnSpc>
                <a:spcPts val="1400"/>
              </a:lnSpc>
              <a:spcAft>
                <a:spcPts val="300"/>
              </a:spcAft>
              <a:defRPr sz="1200" b="0" i="0">
                <a:latin typeface="Gotham Narrow Book" charset="0"/>
                <a:ea typeface="Gotham Narrow Book" charset="0"/>
                <a:cs typeface="Gotham Narrow Book" charset="0"/>
              </a:defRPr>
            </a:lvl3pPr>
            <a:lvl4pPr>
              <a:defRPr>
                <a:latin typeface="Chronicle Text G1 Roman" charset="0"/>
              </a:defRPr>
            </a:lvl4pPr>
            <a:lvl5pPr>
              <a:defRPr>
                <a:latin typeface="Chronicle Text G1 Roman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4978400" y="2134263"/>
            <a:ext cx="6197600" cy="384743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8DBF44D-223D-6B4F-A696-64555885042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58813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smtClean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fld id="{BE18540E-846A-FC48-8F7B-9CD49C96F453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D67D64-149D-5649-B59B-FEA7D18DC8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58813" y="392113"/>
            <a:ext cx="4114800" cy="182562"/>
          </a:xfrm>
          <a:prstGeom prst="rect">
            <a:avLst/>
          </a:prstGeom>
        </p:spPr>
        <p:txBody>
          <a:bodyPr/>
          <a:lstStyle>
            <a:lvl1pPr>
              <a:defRPr b="1" i="0" dirty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r>
              <a:rPr lang="en-AU"/>
              <a:t>SECTION TITLE GOTHAM NARROW BOLD 7PT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C143319-3296-974B-9689-F7019D099ED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788400" y="6519863"/>
            <a:ext cx="2743200" cy="201612"/>
          </a:xfrm>
          <a:prstGeom prst="rect">
            <a:avLst/>
          </a:prstGeom>
        </p:spPr>
        <p:txBody>
          <a:bodyPr/>
          <a:lstStyle>
            <a:lvl1pPr algn="r">
              <a:defRPr b="1" i="0" dirty="0">
                <a:latin typeface="Gotham Narrow Bold" pitchFamily="50" charset="0"/>
                <a:ea typeface="Gotham Narrow" charset="0"/>
                <a:cs typeface="Gotham Narrow" charset="0"/>
              </a:defRPr>
            </a:lvl1pPr>
          </a:lstStyle>
          <a:p>
            <a:pPr>
              <a:defRPr/>
            </a:pPr>
            <a:r>
              <a:rPr lang="en-AU"/>
              <a:t>PAGE </a:t>
            </a:r>
            <a:fld id="{4F397331-E7D9-8144-8B3D-6EC20329D48C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276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81C391B-6F7E-B047-B995-0A336BFE22BA}"/>
              </a:ext>
            </a:extLst>
          </p:cNvPr>
          <p:cNvSpPr/>
          <p:nvPr userDrawn="1"/>
        </p:nvSpPr>
        <p:spPr>
          <a:xfrm>
            <a:off x="4773613" y="1871663"/>
            <a:ext cx="6757987" cy="4325937"/>
          </a:xfrm>
          <a:prstGeom prst="rect">
            <a:avLst/>
          </a:prstGeom>
          <a:solidFill>
            <a:srgbClr val="F0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011238"/>
            <a:ext cx="10871200" cy="687387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1" y="1871498"/>
            <a:ext cx="3886529" cy="4326102"/>
          </a:xfrm>
          <a:prstGeom prst="rect">
            <a:avLst/>
          </a:prstGeom>
        </p:spPr>
        <p:txBody>
          <a:bodyPr/>
          <a:lstStyle>
            <a:lvl1pPr marL="0">
              <a:lnSpc>
                <a:spcPts val="1400"/>
              </a:lnSpc>
              <a:spcAft>
                <a:spcPts val="850"/>
              </a:spcAft>
              <a:defRPr sz="1200" b="1" i="0">
                <a:solidFill>
                  <a:schemeClr val="tx2"/>
                </a:solidFill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  <a:lvl2pPr marL="171450" indent="-171450">
              <a:lnSpc>
                <a:spcPts val="1400"/>
              </a:lnSpc>
              <a:spcAft>
                <a:spcPts val="850"/>
              </a:spcAft>
              <a:buFont typeface="Arial" charset="0"/>
              <a:buChar char="•"/>
              <a:tabLst/>
              <a:defRPr sz="1200" b="0" i="0">
                <a:solidFill>
                  <a:schemeClr val="tx1"/>
                </a:solidFill>
                <a:latin typeface="Gotham Narrow Light" charset="0"/>
                <a:ea typeface="Gotham Narrow Light" charset="0"/>
                <a:cs typeface="Gotham Narrow Light" charset="0"/>
              </a:defRPr>
            </a:lvl2pPr>
            <a:lvl3pPr marL="0">
              <a:lnSpc>
                <a:spcPts val="1400"/>
              </a:lnSpc>
              <a:spcAft>
                <a:spcPts val="300"/>
              </a:spcAft>
              <a:defRPr sz="1200" b="0" i="0">
                <a:latin typeface="Gotham Narrow Book" charset="0"/>
                <a:ea typeface="Gotham Narrow Book" charset="0"/>
                <a:cs typeface="Gotham Narrow Book" charset="0"/>
              </a:defRPr>
            </a:lvl3pPr>
            <a:lvl4pPr>
              <a:defRPr>
                <a:latin typeface="Chronicle Text G1 Roman" charset="0"/>
              </a:defRPr>
            </a:lvl4pPr>
            <a:lvl5pPr>
              <a:defRPr>
                <a:latin typeface="Chronicle Text G1 Roman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4"/>
          </p:nvPr>
        </p:nvSpPr>
        <p:spPr>
          <a:xfrm>
            <a:off x="4953000" y="2120900"/>
            <a:ext cx="6248400" cy="38735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2C0B46F-F206-C04B-9A7C-C1C7187719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658813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smtClean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fld id="{E24DDDAE-6F3C-E049-80F9-DA62405442BD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08A245-531F-984B-8EB6-E8C333F1594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58813" y="392113"/>
            <a:ext cx="4114800" cy="182562"/>
          </a:xfrm>
          <a:prstGeom prst="rect">
            <a:avLst/>
          </a:prstGeom>
        </p:spPr>
        <p:txBody>
          <a:bodyPr/>
          <a:lstStyle>
            <a:lvl1pPr>
              <a:defRPr b="1" i="0" dirty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r>
              <a:rPr lang="en-AU"/>
              <a:t>SECTION TITLE GOTHAM NARROW BOLD 7PT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99C7C96-76A0-CC40-BC46-B565AC9DA0F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788400" y="6519863"/>
            <a:ext cx="2743200" cy="201612"/>
          </a:xfrm>
          <a:prstGeom prst="rect">
            <a:avLst/>
          </a:prstGeom>
        </p:spPr>
        <p:txBody>
          <a:bodyPr/>
          <a:lstStyle>
            <a:lvl1pPr algn="r">
              <a:defRPr b="1" i="0" dirty="0">
                <a:latin typeface="Gotham Narrow Bold" pitchFamily="50" charset="0"/>
                <a:ea typeface="Gotham Narrow" charset="0"/>
                <a:cs typeface="Gotham Narrow" charset="0"/>
              </a:defRPr>
            </a:lvl1pPr>
          </a:lstStyle>
          <a:p>
            <a:pPr>
              <a:defRPr/>
            </a:pPr>
            <a:r>
              <a:rPr lang="en-AU"/>
              <a:t>PAGE </a:t>
            </a:r>
            <a:fld id="{68A412FF-DE25-0841-A2EC-EC3D59FA9253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995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bg>
      <p:bgPr>
        <a:solidFill>
          <a:srgbClr val="F0D7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1" y="1044575"/>
            <a:ext cx="5183517" cy="51657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Chronicle Text G1" pitchFamily="50" charset="0"/>
              </a:defRPr>
            </a:lvl1pPr>
            <a:lvl2pPr>
              <a:defRPr b="1" i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2pPr>
            <a:lvl3pPr>
              <a:defRPr b="0" i="0">
                <a:latin typeface="Gotham Narrow Light" charset="0"/>
                <a:ea typeface="Gotham Narrow Light" charset="0"/>
                <a:cs typeface="Gotham Narrow Light" charset="0"/>
              </a:defRPr>
            </a:lvl3pPr>
            <a:lvl4pPr>
              <a:defRPr>
                <a:latin typeface="Chronicle Text G1 Roman" charset="0"/>
              </a:defRPr>
            </a:lvl4pPr>
            <a:lvl5pPr>
              <a:defRPr>
                <a:latin typeface="Chronicle Text G1 Roman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6348413" y="1044575"/>
            <a:ext cx="5183187" cy="5165725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0E98A-D6DF-6342-A968-B896F49FD82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58813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smtClean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fld id="{F3162311-4C02-6B43-B410-ADE199070203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48D85-7F5F-0C49-A21F-3038368C942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58813" y="392113"/>
            <a:ext cx="4114800" cy="182562"/>
          </a:xfrm>
          <a:prstGeom prst="rect">
            <a:avLst/>
          </a:prstGeom>
        </p:spPr>
        <p:txBody>
          <a:bodyPr/>
          <a:lstStyle>
            <a:lvl1pPr>
              <a:defRPr b="1" i="0" dirty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r>
              <a:rPr lang="en-AU"/>
              <a:t>SECTION TITLE GOTHAM NARROW BOLD 7PT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9A21D-09BE-D345-8E48-3FB2B066FA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788400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dirty="0">
                <a:latin typeface="Gotham Narrow Bold" pitchFamily="50" charset="0"/>
                <a:ea typeface="Gotham Narrow" charset="0"/>
                <a:cs typeface="Gotham Narrow" charset="0"/>
              </a:defRPr>
            </a:lvl1pPr>
          </a:lstStyle>
          <a:p>
            <a:pPr>
              <a:defRPr/>
            </a:pPr>
            <a:r>
              <a:rPr lang="en-AU"/>
              <a:t>PAGE </a:t>
            </a:r>
            <a:fld id="{CEFCC758-2456-254C-8D21-176314BE8081}" type="slidenum">
              <a:rPr lang="en-AU" smtClean="0"/>
              <a:pPr>
                <a:defRPr/>
              </a:pPr>
              <a:t>‹#›</a:t>
            </a:fld>
            <a:r>
              <a:rPr lang="en-AU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49377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011238"/>
            <a:ext cx="10871200" cy="687387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171" y="1871498"/>
            <a:ext cx="7150428" cy="1227302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  <a:lvl2pPr>
              <a:defRPr b="1" i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2pPr>
            <a:lvl3pPr>
              <a:defRPr b="0" i="0">
                <a:latin typeface="Gotham Narrow Light" charset="0"/>
                <a:ea typeface="Gotham Narrow Light" charset="0"/>
                <a:cs typeface="Gotham Narrow Light" charset="0"/>
              </a:defRPr>
            </a:lvl3pPr>
            <a:lvl4pPr>
              <a:defRPr>
                <a:latin typeface="Chronicle Text G1 Roman" charset="0"/>
              </a:defRPr>
            </a:lvl4pPr>
            <a:lvl5pPr>
              <a:defRPr>
                <a:latin typeface="Chronicle Text G1 Roman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60401" y="1871663"/>
            <a:ext cx="3568699" cy="2865437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381171" y="3370097"/>
            <a:ext cx="3403929" cy="2827503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  <a:lvl2pPr>
              <a:defRPr b="1" i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2pPr>
            <a:lvl3pPr>
              <a:defRPr b="0" i="0">
                <a:latin typeface="Gotham Narrow Light" charset="0"/>
                <a:ea typeface="Gotham Narrow Light" charset="0"/>
                <a:cs typeface="Gotham Narrow Light" charset="0"/>
              </a:defRPr>
            </a:lvl3pPr>
            <a:lvl4pPr>
              <a:defRPr>
                <a:latin typeface="Chronicle Text G1 Roman" charset="0"/>
              </a:defRPr>
            </a:lvl4pPr>
            <a:lvl5pPr>
              <a:defRPr>
                <a:latin typeface="Chronicle Text G1 Roman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8127671" y="3370097"/>
            <a:ext cx="3403929" cy="2827503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  <a:lvl2pPr>
              <a:defRPr b="1" i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2pPr>
            <a:lvl3pPr>
              <a:defRPr b="0" i="0">
                <a:latin typeface="Gotham Narrow Light" charset="0"/>
                <a:ea typeface="Gotham Narrow Light" charset="0"/>
                <a:cs typeface="Gotham Narrow Light" charset="0"/>
              </a:defRPr>
            </a:lvl3pPr>
            <a:lvl4pPr>
              <a:defRPr>
                <a:latin typeface="Chronicle Text G1 Roman" charset="0"/>
              </a:defRPr>
            </a:lvl4pPr>
            <a:lvl5pPr>
              <a:defRPr>
                <a:latin typeface="Chronicle Text G1 Roman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8FBF811-F7A4-5046-B381-4E443807A918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58813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smtClean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fld id="{637BD33E-CDB0-2D45-9534-1AA6AF33AE7A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DF1736-4A2F-B944-8B6E-544DBBDF08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58813" y="392113"/>
            <a:ext cx="4114800" cy="182562"/>
          </a:xfrm>
          <a:prstGeom prst="rect">
            <a:avLst/>
          </a:prstGeom>
        </p:spPr>
        <p:txBody>
          <a:bodyPr/>
          <a:lstStyle>
            <a:lvl1pPr>
              <a:defRPr b="1" i="0" dirty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r>
              <a:rPr lang="en-AU"/>
              <a:t>SECTION TITLE GOTHAM NARROW BOLD 7PT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331E2C8-EC6F-6549-BA78-2CCBE7CAC09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788400" y="6519863"/>
            <a:ext cx="2743200" cy="201612"/>
          </a:xfrm>
          <a:prstGeom prst="rect">
            <a:avLst/>
          </a:prstGeom>
        </p:spPr>
        <p:txBody>
          <a:bodyPr/>
          <a:lstStyle>
            <a:lvl1pPr algn="r">
              <a:defRPr b="1" i="0" dirty="0">
                <a:latin typeface="Gotham Narrow Bold" pitchFamily="50" charset="0"/>
                <a:ea typeface="Gotham Narrow" charset="0"/>
                <a:cs typeface="Gotham Narrow" charset="0"/>
              </a:defRPr>
            </a:lvl1pPr>
          </a:lstStyle>
          <a:p>
            <a:pPr>
              <a:defRPr/>
            </a:pPr>
            <a:r>
              <a:rPr lang="en-AU"/>
              <a:t>PAGE </a:t>
            </a:r>
            <a:fld id="{9096405B-CC51-E14E-8ACD-E05DE0D973EF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559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011238"/>
            <a:ext cx="10871200" cy="687387"/>
          </a:xfrm>
          <a:prstGeom prst="rect">
            <a:avLst/>
          </a:prstGeom>
        </p:spPr>
        <p:txBody>
          <a:bodyPr/>
          <a:lstStyle>
            <a:lvl1pPr>
              <a:defRPr>
                <a:latin typeface="Chronicle Text G1" pitchFamily="50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60401" y="1871663"/>
            <a:ext cx="3568699" cy="1252537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60401" y="3268663"/>
            <a:ext cx="3568699" cy="2979737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394201" y="1871663"/>
            <a:ext cx="3390899" cy="2662237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4394201" y="4673600"/>
            <a:ext cx="3390899" cy="1574800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7950201" y="1871663"/>
            <a:ext cx="3581399" cy="4376737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6E85A1B-4F54-4540-86BC-57806C769AC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658813" y="6519863"/>
            <a:ext cx="2743200" cy="201612"/>
          </a:xfrm>
          <a:prstGeom prst="rect">
            <a:avLst/>
          </a:prstGeom>
        </p:spPr>
        <p:txBody>
          <a:bodyPr/>
          <a:lstStyle>
            <a:lvl1pPr>
              <a:defRPr b="1" i="0" smtClean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fld id="{90B0D19D-4137-D745-9F7F-F1DE6DF9A025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74D3069-E6E0-FA40-A1BF-3BEFC0F2472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58813" y="392113"/>
            <a:ext cx="4114800" cy="182562"/>
          </a:xfrm>
          <a:prstGeom prst="rect">
            <a:avLst/>
          </a:prstGeom>
        </p:spPr>
        <p:txBody>
          <a:bodyPr/>
          <a:lstStyle>
            <a:lvl1pPr>
              <a:defRPr b="1" i="0" dirty="0">
                <a:latin typeface="Gotham Narrow Bold" pitchFamily="50" charset="0"/>
                <a:ea typeface="Gotham Narrow Bold" pitchFamily="50" charset="0"/>
                <a:cs typeface="Gotham Narrow Bold" pitchFamily="50" charset="0"/>
              </a:defRPr>
            </a:lvl1pPr>
          </a:lstStyle>
          <a:p>
            <a:pPr>
              <a:defRPr/>
            </a:pPr>
            <a:r>
              <a:rPr lang="en-AU"/>
              <a:t>SECTION TITLE GOTHAM NARROW BOLD 7PT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3CD41C4-15AC-E045-AAE6-70E05365204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788400" y="6519863"/>
            <a:ext cx="2743200" cy="201612"/>
          </a:xfrm>
          <a:prstGeom prst="rect">
            <a:avLst/>
          </a:prstGeom>
        </p:spPr>
        <p:txBody>
          <a:bodyPr/>
          <a:lstStyle>
            <a:lvl1pPr algn="r">
              <a:defRPr b="1" i="0" dirty="0">
                <a:latin typeface="Gotham Narrow Bold" pitchFamily="50" charset="0"/>
                <a:ea typeface="Gotham Narrow" charset="0"/>
                <a:cs typeface="Gotham Narrow" charset="0"/>
              </a:defRPr>
            </a:lvl1pPr>
          </a:lstStyle>
          <a:p>
            <a:pPr>
              <a:defRPr/>
            </a:pPr>
            <a:r>
              <a:rPr lang="en-AU"/>
              <a:t>PAGE </a:t>
            </a:r>
            <a:fld id="{4257F33E-777E-5548-B072-175276168DB4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573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17176A40-2220-F146-B081-9CC378D027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4405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>
            <a:extLst>
              <a:ext uri="{FF2B5EF4-FFF2-40B4-BE49-F238E27FC236}">
                <a16:creationId xmlns:a16="http://schemas.microsoft.com/office/drawing/2014/main" id="{8200305D-CF9C-554A-9EB5-2D95A43895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863" y="355600"/>
            <a:ext cx="12049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>
            <a:extLst>
              <a:ext uri="{FF2B5EF4-FFF2-40B4-BE49-F238E27FC236}">
                <a16:creationId xmlns:a16="http://schemas.microsoft.com/office/drawing/2014/main" id="{CD02567F-4269-5F49-855C-948B25688B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1223963"/>
            <a:ext cx="3525838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>
            <a:extLst>
              <a:ext uri="{FF2B5EF4-FFF2-40B4-BE49-F238E27FC236}">
                <a16:creationId xmlns:a16="http://schemas.microsoft.com/office/drawing/2014/main" id="{32C7DAD6-E425-A64F-93E4-EAB5E99F28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2113"/>
            <a:ext cx="1217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>
            <a:extLst>
              <a:ext uri="{FF2B5EF4-FFF2-40B4-BE49-F238E27FC236}">
                <a16:creationId xmlns:a16="http://schemas.microsoft.com/office/drawing/2014/main" id="{105FFAD8-9156-1F46-81F7-0F0CC6AF3D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3" y="1635125"/>
            <a:ext cx="2960687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97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8">
            <a:extLst>
              <a:ext uri="{FF2B5EF4-FFF2-40B4-BE49-F238E27FC236}">
                <a16:creationId xmlns:a16="http://schemas.microsoft.com/office/drawing/2014/main" id="{4D90DE91-BF38-9D47-AA57-BAA88DB708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325" y="392113"/>
            <a:ext cx="1217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device&#10;&#10;Description automatically generated">
            <a:extLst>
              <a:ext uri="{FF2B5EF4-FFF2-40B4-BE49-F238E27FC236}">
                <a16:creationId xmlns:a16="http://schemas.microsoft.com/office/drawing/2014/main" id="{756CEB0B-48BB-5245-AB1C-601FDF7C26DB}"/>
              </a:ext>
            </a:extLst>
          </p:cNvPr>
          <p:cNvPicPr>
            <a:picLocks noChangeAspect="1"/>
          </p:cNvPicPr>
          <p:nvPr userDrawn="1"/>
        </p:nvPicPr>
        <p:blipFill>
          <a:blip r:embed="rId2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fontAlgn="base">
        <a:lnSpc>
          <a:spcPts val="2700"/>
        </a:lnSpc>
        <a:spcBef>
          <a:spcPct val="0"/>
        </a:spcBef>
        <a:spcAft>
          <a:spcPct val="0"/>
        </a:spcAft>
        <a:defRPr sz="2500" kern="1200">
          <a:solidFill>
            <a:schemeClr val="tx2"/>
          </a:solidFill>
          <a:latin typeface="Chronicle Text G1" pitchFamily="50" charset="0"/>
          <a:ea typeface="+mj-ea"/>
          <a:cs typeface="+mj-cs"/>
        </a:defRPr>
      </a:lvl1pPr>
      <a:lvl2pPr algn="l" rtl="0" fontAlgn="base">
        <a:lnSpc>
          <a:spcPts val="27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Chronicle Text G1" pitchFamily="2" charset="0"/>
        </a:defRPr>
      </a:lvl2pPr>
      <a:lvl3pPr algn="l" rtl="0" fontAlgn="base">
        <a:lnSpc>
          <a:spcPts val="27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Chronicle Text G1" pitchFamily="2" charset="0"/>
        </a:defRPr>
      </a:lvl3pPr>
      <a:lvl4pPr algn="l" rtl="0" fontAlgn="base">
        <a:lnSpc>
          <a:spcPts val="27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Chronicle Text G1" pitchFamily="2" charset="0"/>
        </a:defRPr>
      </a:lvl4pPr>
      <a:lvl5pPr algn="l" rtl="0" fontAlgn="base">
        <a:lnSpc>
          <a:spcPts val="27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Chronicle Text G1" pitchFamily="2" charset="0"/>
        </a:defRPr>
      </a:lvl5pPr>
      <a:lvl6pPr marL="457200" algn="l" rtl="0" fontAlgn="base">
        <a:lnSpc>
          <a:spcPts val="27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Chronicle Text G1" pitchFamily="2" charset="0"/>
        </a:defRPr>
      </a:lvl6pPr>
      <a:lvl7pPr marL="914400" algn="l" rtl="0" fontAlgn="base">
        <a:lnSpc>
          <a:spcPts val="27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Chronicle Text G1" pitchFamily="2" charset="0"/>
        </a:defRPr>
      </a:lvl7pPr>
      <a:lvl8pPr marL="1371600" algn="l" rtl="0" fontAlgn="base">
        <a:lnSpc>
          <a:spcPts val="27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Chronicle Text G1" pitchFamily="2" charset="0"/>
        </a:defRPr>
      </a:lvl8pPr>
      <a:lvl9pPr marL="1828800" algn="l" rtl="0" fontAlgn="base">
        <a:lnSpc>
          <a:spcPts val="27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Chronicle Text G1" pitchFamily="2" charset="0"/>
        </a:defRPr>
      </a:lvl9pPr>
    </p:titleStyle>
    <p:bodyStyle>
      <a:lvl1pPr algn="l" rtl="0" fontAlgn="base">
        <a:lnSpc>
          <a:spcPts val="2200"/>
        </a:lnSpc>
        <a:spcBef>
          <a:spcPct val="0"/>
        </a:spcBef>
        <a:spcAft>
          <a:spcPts val="1300"/>
        </a:spcAft>
        <a:buFont typeface="Arial" panose="020B0604020202020204" pitchFamily="34" charset="0"/>
        <a:defRPr sz="2000" kern="1200">
          <a:solidFill>
            <a:schemeClr val="accent1"/>
          </a:solidFill>
          <a:latin typeface="Chronicle Text G1" pitchFamily="50" charset="0"/>
          <a:ea typeface="+mn-ea"/>
          <a:cs typeface="+mn-cs"/>
        </a:defRPr>
      </a:lvl1pPr>
      <a:lvl2pPr algn="l" rtl="0" fontAlgn="base">
        <a:lnSpc>
          <a:spcPts val="14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200" b="1" kern="1200">
          <a:solidFill>
            <a:schemeClr val="tx2"/>
          </a:solidFill>
          <a:latin typeface="Gotham Narrow Bold" pitchFamily="50" charset="0"/>
          <a:ea typeface="Gotham Narrow Bold" pitchFamily="50" charset="0"/>
          <a:cs typeface="Gotham Narrow Bold" pitchFamily="50" charset="0"/>
        </a:defRPr>
      </a:lvl2pPr>
      <a:lvl3pPr marL="11113" algn="l" rtl="0" fontAlgn="base">
        <a:lnSpc>
          <a:spcPts val="1400"/>
        </a:lnSpc>
        <a:spcBef>
          <a:spcPct val="0"/>
        </a:spcBef>
        <a:spcAft>
          <a:spcPts val="850"/>
        </a:spcAft>
        <a:buFont typeface="Arial" panose="020B0604020202020204" pitchFamily="34" charset="0"/>
        <a:defRPr sz="1200" kern="1200">
          <a:solidFill>
            <a:schemeClr val="tx1"/>
          </a:solidFill>
          <a:latin typeface="Gotham Narrow Light" charset="0"/>
          <a:ea typeface="Gotham Narrow Light" charset="0"/>
          <a:cs typeface="Gotham Narrow Light" charset="0"/>
        </a:defRPr>
      </a:lvl3pPr>
      <a:lvl4pPr marL="1371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Chronicle Text G1 Roman" charset="0"/>
          <a:ea typeface="Gotham Narrow Light" pitchFamily="2" charset="0"/>
          <a:cs typeface="Gotham Narrow Light" pitchFamily="2" charset="0"/>
        </a:defRPr>
      </a:lvl4pPr>
      <a:lvl5pPr marL="18288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Chronicle Text G1 Roman" charset="0"/>
          <a:ea typeface="Gotham Narrow Light" pitchFamily="2" charset="0"/>
          <a:cs typeface="Gotham Narrow Light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sternsydney.edu.au/coronavirus-information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library.westernsydney.edu.au/main/guides/quick" TargetMode="External"/><Relationship Id="rId13" Type="http://schemas.openxmlformats.org/officeDocument/2006/relationships/hyperlink" Target="https://www.westernsydney.edu.au/currentstudents/current_students/services_and_facilities/student_central" TargetMode="External"/><Relationship Id="rId1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hyperlink" Target="https://library.westernsydney.edu.au/main/guides/referencing-citation" TargetMode="External"/><Relationship Id="rId12" Type="http://schemas.openxmlformats.org/officeDocument/2006/relationships/hyperlink" Target="https://www.westernsydney.edu.au/starting/help_and_support" TargetMode="External"/><Relationship Id="rId17" Type="http://schemas.openxmlformats.org/officeDocument/2006/relationships/hyperlink" Target="http://www.westernsydney.edu.au/westernwifi" TargetMode="External"/><Relationship Id="rId2" Type="http://schemas.openxmlformats.org/officeDocument/2006/relationships/image" Target="../media/image11.jpe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ibrary.westernsydney.edu.au/main/guides/online-tutorials" TargetMode="External"/><Relationship Id="rId11" Type="http://schemas.openxmlformats.org/officeDocument/2006/relationships/image" Target="../media/image15.png"/><Relationship Id="rId5" Type="http://schemas.openxmlformats.org/officeDocument/2006/relationships/hyperlink" Target="https://library.westernsydney.edu.au/main/about-us/hours-locations" TargetMode="External"/><Relationship Id="rId15" Type="http://schemas.openxmlformats.org/officeDocument/2006/relationships/hyperlink" Target="https://www.westernsydney.edu.au/starting/how_uni_works/what_to_expect" TargetMode="External"/><Relationship Id="rId10" Type="http://schemas.openxmlformats.org/officeDocument/2006/relationships/image" Target="../media/image14.png"/><Relationship Id="rId4" Type="http://schemas.openxmlformats.org/officeDocument/2006/relationships/hyperlink" Target="https://www.westernsydney.edu.au/currentstudents/current_students/services_and_facilities/study_and_life_skills_workshops" TargetMode="External"/><Relationship Id="rId9" Type="http://schemas.openxmlformats.org/officeDocument/2006/relationships/image" Target="../media/image13.png"/><Relationship Id="rId14" Type="http://schemas.openxmlformats.org/officeDocument/2006/relationships/hyperlink" Target="https://www.westernsydney.edu.au/starting/useful_tools/student_guide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sternsydney.edu.au/currentstudents/current_students/services_and_facilities/student_stores" TargetMode="External"/><Relationship Id="rId13" Type="http://schemas.openxmlformats.org/officeDocument/2006/relationships/image" Target="../media/image21.png"/><Relationship Id="rId3" Type="http://schemas.openxmlformats.org/officeDocument/2006/relationships/image" Target="../media/image12.png"/><Relationship Id="rId7" Type="http://schemas.openxmlformats.org/officeDocument/2006/relationships/image" Target="../media/image19.png"/><Relationship Id="rId12" Type="http://schemas.openxmlformats.org/officeDocument/2006/relationships/hyperlink" Target="https://www.westernsydney.edu.au/campuslife/campus_life/westernlife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esternsydney.edu.au/mhwb" TargetMode="External"/><Relationship Id="rId11" Type="http://schemas.openxmlformats.org/officeDocument/2006/relationships/image" Target="../media/image16.png"/><Relationship Id="rId5" Type="http://schemas.openxmlformats.org/officeDocument/2006/relationships/image" Target="../media/image18.png"/><Relationship Id="rId10" Type="http://schemas.openxmlformats.org/officeDocument/2006/relationships/hyperlink" Target="https://vuws.westernsydney.edu.au/webapps/login/" TargetMode="External"/><Relationship Id="rId4" Type="http://schemas.openxmlformats.org/officeDocument/2006/relationships/hyperlink" Target="http://www.westernsydney.edu.au/handbook" TargetMode="External"/><Relationship Id="rId9" Type="http://schemas.openxmlformats.org/officeDocument/2006/relationships/image" Target="../media/image20.png"/><Relationship Id="rId14" Type="http://schemas.openxmlformats.org/officeDocument/2006/relationships/hyperlink" Target="http://www.westernsydney.edu.au/date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sternsydney.edu.au/int-support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2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esternsydney.edu.au/currentstudents/current_students/services_and_facilities/counselling_services" TargetMode="External"/><Relationship Id="rId5" Type="http://schemas.openxmlformats.org/officeDocument/2006/relationships/hyperlink" Target="https://www.westernsydney.edu.au/currentstudents/current_students/services_and_facilities/disability_service" TargetMode="External"/><Relationship Id="rId4" Type="http://schemas.openxmlformats.org/officeDocument/2006/relationships/hyperlink" Target="https://www.westernsydney.edu.au/currentstudents/current_students/services_and_facilities/student_welfare_services2" TargetMode="External"/><Relationship Id="rId9" Type="http://schemas.openxmlformats.org/officeDocument/2006/relationships/hyperlink" Target="http://www.westernsydney.edu.au/badanam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2029140"/>
            <a:ext cx="12192000" cy="4828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" name="Rectangle 2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31" y="152790"/>
            <a:ext cx="9061359" cy="87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ACKNOWLEDGEMENT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COUNTRY</a:t>
            </a:r>
            <a:endParaRPr lang="en-AU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613" y="109457"/>
            <a:ext cx="1787742" cy="73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221" y="10945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0" y="6519866"/>
            <a:ext cx="12192000" cy="424818"/>
            <a:chOff x="0" y="6519866"/>
            <a:chExt cx="12192000" cy="424818"/>
          </a:xfrm>
        </p:grpSpPr>
        <p:sp>
          <p:nvSpPr>
            <p:cNvPr id="32" name="Rectangle 31"/>
            <p:cNvSpPr/>
            <p:nvPr/>
          </p:nvSpPr>
          <p:spPr>
            <a:xfrm>
              <a:off x="0" y="6519866"/>
              <a:ext cx="12192000" cy="344705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801"/>
            </a:p>
          </p:txBody>
        </p:sp>
        <p:sp>
          <p:nvSpPr>
            <p:cNvPr id="33" name="Text Box 36">
              <a:extLst>
                <a:ext uri="{FF2B5EF4-FFF2-40B4-BE49-F238E27FC236}">
                  <a16:creationId xmlns:a16="http://schemas.microsoft.com/office/drawing/2014/main" id="{329EB367-4159-464D-8F2E-B53D713E3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529932"/>
              <a:ext cx="12192000" cy="414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Narrow Bold" pitchFamily="50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538875" y="2843188"/>
            <a:ext cx="91142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Western Sydney University acknowledges the peoples of the </a:t>
            </a:r>
            <a:r>
              <a:rPr lang="en-A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Darug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Tharawal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Eora and Wiradjuri nations. We also acknowledge that the teaching and learning currently delivered across our campuses is a continuance of the teaching and learning that has occurred on these lands for tens of thousands of years.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49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20C13-6BFD-4342-9095-9E6E8D7AD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375048"/>
            <a:ext cx="10871200" cy="687387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Coronavirus Queries and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Further Information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2" y="1661773"/>
            <a:ext cx="10872787" cy="4326102"/>
          </a:xfrm>
        </p:spPr>
        <p:txBody>
          <a:bodyPr/>
          <a:lstStyle/>
          <a:p>
            <a:pPr lvl="0"/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 line: </a:t>
            </a:r>
            <a:r>
              <a:rPr lang="en-AU" sz="1800" b="0" dirty="0">
                <a:latin typeface="Arial" panose="020B0604020202020204" pitchFamily="34" charset="0"/>
                <a:cs typeface="Arial" panose="020B0604020202020204" pitchFamily="34" charset="0"/>
              </a:rPr>
              <a:t>+61 (0)2 9852 5399</a:t>
            </a:r>
            <a:r>
              <a:rPr lang="en-A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(Monday to Friday, 9.00am to 5.00pm AEDT</a:t>
            </a:r>
            <a:r>
              <a:rPr lang="en-A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address: </a:t>
            </a:r>
            <a:r>
              <a:rPr lang="en-AU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coronavirussupport@westernsydney.edu.au</a:t>
            </a:r>
          </a:p>
          <a:p>
            <a:pPr lvl="0"/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AU" sz="1800" b="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www.westernsydney.edu.au/coronavirus-information</a:t>
            </a:r>
            <a:endParaRPr lang="en-AU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AU" sz="1800" b="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800" b="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6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2029140"/>
            <a:ext cx="12192000" cy="4828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" name="Rectangle 2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32" y="152790"/>
            <a:ext cx="5393854" cy="87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GETTING</a:t>
            </a:r>
            <a:r>
              <a:rPr lang="en-AU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STARTED</a:t>
            </a:r>
            <a:endParaRPr lang="en-AU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613" y="109457"/>
            <a:ext cx="1787742" cy="73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221" y="10945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24" name="Text Box 15"/>
          <p:cNvSpPr txBox="1">
            <a:spLocks noChangeArrowheads="1"/>
          </p:cNvSpPr>
          <p:nvPr/>
        </p:nvSpPr>
        <p:spPr bwMode="auto">
          <a:xfrm>
            <a:off x="4423892" y="4046868"/>
            <a:ext cx="3699508" cy="212328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Academic Literacy &amp; Maths </a:t>
            </a:r>
            <a:r>
              <a:rPr lang="en-AU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endParaRPr lang="en-AU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19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Improve your skills </a:t>
            </a:r>
            <a:r>
              <a:rPr lang="en-AU" altLang="en-US" sz="1801" dirty="0" smtClean="0">
                <a:latin typeface="Arial" panose="020B0604020202020204" pitchFamily="34" charset="0"/>
                <a:cs typeface="Arial" panose="020B0604020202020204" pitchFamily="34" charset="0"/>
              </a:rPr>
              <a:t>through online </a:t>
            </a:r>
            <a:r>
              <a:rPr lang="en-AU" altLang="en-US" sz="180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workshops</a:t>
            </a:r>
            <a:r>
              <a:rPr lang="en-AU" altLang="en-US" sz="180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2553" y="1093842"/>
            <a:ext cx="3926536" cy="5076306"/>
            <a:chOff x="123270" y="3597966"/>
            <a:chExt cx="3825398" cy="3769873"/>
          </a:xfrm>
        </p:grpSpPr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123270" y="3597966"/>
              <a:ext cx="3825398" cy="3769873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Library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1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Library is </a:t>
              </a: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open</a:t>
              </a: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on campus.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It’s a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perfect place to study and find help </a:t>
              </a: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with </a:t>
              </a: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  <a:hlinkClick r:id="rId6"/>
                </a:rPr>
                <a:t>successful searching</a:t>
              </a: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7"/>
                </a:rPr>
                <a:t>referencing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and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lots more!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80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Find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out about </a:t>
              </a: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  <a:hlinkClick r:id="rId8"/>
                </a:rPr>
                <a:t>Library services</a:t>
              </a: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and resources. </a:t>
              </a:r>
              <a:endParaRPr lang="en-US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120" y="3754426"/>
              <a:ext cx="1417697" cy="1045762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61705">
            <a:off x="5681432" y="3743940"/>
            <a:ext cx="1184427" cy="118442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8328618" y="1091404"/>
            <a:ext cx="3558581" cy="2651228"/>
            <a:chOff x="4047562" y="1091410"/>
            <a:chExt cx="4220398" cy="2651228"/>
          </a:xfrm>
        </p:grpSpPr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047562" y="1091410"/>
              <a:ext cx="4220398" cy="26512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Reach Out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815" y="1228922"/>
              <a:ext cx="988552" cy="800224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4078225" y="2424021"/>
              <a:ext cx="4189733" cy="1200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2"/>
                </a:rPr>
                <a:t>Help and support</a:t>
              </a: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SzPts val="1000"/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3"/>
                </a:rPr>
                <a:t>Student Central</a:t>
              </a: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SzPts val="1000"/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Academic Course Advisors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SzPts val="1000"/>
              </a:pP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  <a:hlinkClick r:id="rId14"/>
                </a:rPr>
                <a:t>Western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4"/>
                </a:rPr>
                <a:t>U Student Guide</a:t>
              </a: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6519866"/>
            <a:ext cx="12192000" cy="424818"/>
            <a:chOff x="0" y="6519866"/>
            <a:chExt cx="12192000" cy="424818"/>
          </a:xfrm>
        </p:grpSpPr>
        <p:sp>
          <p:nvSpPr>
            <p:cNvPr id="32" name="Rectangle 31"/>
            <p:cNvSpPr/>
            <p:nvPr/>
          </p:nvSpPr>
          <p:spPr>
            <a:xfrm>
              <a:off x="0" y="6519866"/>
              <a:ext cx="12192000" cy="344705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 Box 36">
              <a:extLst>
                <a:ext uri="{FF2B5EF4-FFF2-40B4-BE49-F238E27FC236}">
                  <a16:creationId xmlns:a16="http://schemas.microsoft.com/office/drawing/2014/main" id="{329EB367-4159-464D-8F2E-B53D713E3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529932"/>
              <a:ext cx="12192000" cy="414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Need help? Call Student Infoline on </a:t>
              </a:r>
              <a:r>
                <a:rPr lang="en-AU" altLang="en-US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1300 668 370</a:t>
              </a:r>
              <a:endParaRPr lang="en-AU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23892" y="1091192"/>
            <a:ext cx="3699508" cy="2651439"/>
            <a:chOff x="4047564" y="1123295"/>
            <a:chExt cx="3983228" cy="2356763"/>
          </a:xfrm>
        </p:grpSpPr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4047564" y="1136764"/>
              <a:ext cx="3983228" cy="234329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Your First Week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Find out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5"/>
                </a:rPr>
                <a:t>tips for </a:t>
              </a: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  <a:hlinkClick r:id="rId15"/>
                </a:rPr>
                <a:t>success</a:t>
              </a: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Learn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what to expect in your first lectures, tutorials and assessments.</a:t>
              </a: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2530" y="1123295"/>
              <a:ext cx="1230905" cy="958677"/>
            </a:xfrm>
            <a:prstGeom prst="rect">
              <a:avLst/>
            </a:prstGeom>
          </p:spPr>
        </p:pic>
      </p:grp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8328618" y="4046868"/>
            <a:ext cx="3532727" cy="212328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Western Wifi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Our free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wireless internet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is available on all campuses.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19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517" y="4166026"/>
            <a:ext cx="606781" cy="57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" y="1480904"/>
            <a:ext cx="12192000" cy="537709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" name="Rectangle 2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37" y="257650"/>
            <a:ext cx="5393854" cy="87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GETTING</a:t>
            </a:r>
            <a:r>
              <a:rPr lang="en-AU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STARTED</a:t>
            </a:r>
            <a:endParaRPr lang="en-AU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670" y="345283"/>
            <a:ext cx="1787742" cy="73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827" y="169604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0" y="6510381"/>
            <a:ext cx="12192000" cy="353071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3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1" y="6566484"/>
            <a:ext cx="11858079" cy="29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lang="en-AU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lang="en-AU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" name="Text Box 15"/>
          <p:cNvSpPr txBox="1">
            <a:spLocks noChangeArrowheads="1"/>
          </p:cNvSpPr>
          <p:nvPr/>
        </p:nvSpPr>
        <p:spPr bwMode="auto">
          <a:xfrm>
            <a:off x="7783097" y="3724240"/>
            <a:ext cx="3812411" cy="261242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Course </a:t>
            </a: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Handbook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Visit the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University handbook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for information about your course and units.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80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80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584" y="3880472"/>
            <a:ext cx="856105" cy="813538"/>
          </a:xfrm>
          <a:prstGeom prst="rect">
            <a:avLst/>
          </a:prstGeom>
        </p:spPr>
      </p:pic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074765" y="3738343"/>
            <a:ext cx="3519372" cy="2612429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Mental Health and Wellbeing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Western promotes a number of initiatives to support your mental health and wellbeing. Access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resources online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996" y="3861579"/>
            <a:ext cx="871170" cy="832431"/>
          </a:xfrm>
          <a:prstGeom prst="rect">
            <a:avLst/>
          </a:prstGeom>
        </p:spPr>
      </p:pic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075508" y="1174226"/>
            <a:ext cx="3519374" cy="244656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Textbooks and Equipment</a:t>
            </a:r>
            <a:endParaRPr lang="en-AU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 smtClean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AU" altLang="en-US" sz="1801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Student Stores </a:t>
            </a:r>
            <a:r>
              <a:rPr lang="en-AU" altLang="en-US" sz="1801" dirty="0" smtClean="0">
                <a:latin typeface="Arial" panose="020B0604020202020204" pitchFamily="34" charset="0"/>
                <a:cs typeface="Arial" panose="020B0604020202020204" pitchFamily="34" charset="0"/>
              </a:rPr>
              <a:t>for information about purchasing textbooks and equipment.</a:t>
            </a:r>
            <a:endParaRPr lang="en-AU" altLang="en-US" sz="18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994" y="1207239"/>
            <a:ext cx="974402" cy="974402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7783097" y="1121998"/>
            <a:ext cx="3812411" cy="2463135"/>
            <a:chOff x="-4406411" y="1699613"/>
            <a:chExt cx="3587390" cy="2350283"/>
          </a:xfrm>
        </p:grpSpPr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-4406411" y="1749448"/>
              <a:ext cx="3587390" cy="2300448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Online </a:t>
              </a: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Learning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Visit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0"/>
                </a:rPr>
                <a:t>vUWS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to access learning guides, assessments and weekly </a:t>
              </a:r>
              <a:r>
                <a:rPr lang="en-AU" altLang="en-US" sz="180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materials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for your units.</a:t>
              </a:r>
              <a:endParaRPr lang="en-US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53688" y="1699613"/>
              <a:ext cx="1068363" cy="981814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314107" y="1154678"/>
            <a:ext cx="3636861" cy="3334195"/>
            <a:chOff x="7916768" y="1138564"/>
            <a:chExt cx="3970432" cy="4046282"/>
          </a:xfrm>
        </p:grpSpPr>
        <p:grpSp>
          <p:nvGrpSpPr>
            <p:cNvPr id="38" name="Group 37"/>
            <p:cNvGrpSpPr/>
            <p:nvPr/>
          </p:nvGrpSpPr>
          <p:grpSpPr>
            <a:xfrm>
              <a:off x="7916768" y="1138564"/>
              <a:ext cx="3970432" cy="4046282"/>
              <a:chOff x="116113" y="7034813"/>
              <a:chExt cx="3343732" cy="2523323"/>
            </a:xfrm>
          </p:grpSpPr>
          <p:sp>
            <p:nvSpPr>
              <p:cNvPr id="41" name="Text Box 14"/>
              <p:cNvSpPr txBox="1">
                <a:spLocks noChangeArrowheads="1"/>
              </p:cNvSpPr>
              <p:nvPr/>
            </p:nvSpPr>
            <p:spPr bwMode="auto">
              <a:xfrm>
                <a:off x="116113" y="7034813"/>
                <a:ext cx="3343732" cy="2523323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9900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 Box 31">
                <a:extLst>
                  <a:ext uri="{FF2B5EF4-FFF2-40B4-BE49-F238E27FC236}">
                    <a16:creationId xmlns:a16="http://schemas.microsoft.com/office/drawing/2014/main" id="{009534C3-D06C-40D3-9FD0-CF65A03F94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345" y="7873657"/>
                <a:ext cx="3166948" cy="16315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altLang="en-US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WESTERN</a:t>
                </a:r>
                <a:r>
                  <a:rPr lang="en-AU" altLang="en-US" sz="2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Life</a:t>
                </a:r>
                <a:endParaRPr lang="en-AU" altLang="en-US" sz="20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altLang="en-US" sz="7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altLang="en-US" sz="180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Your virtual campus and a connection to the Western community. Find clubs, online events and fun activities. </a:t>
                </a: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altLang="en-US" sz="180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Join </a:t>
                </a:r>
                <a:r>
                  <a:rPr lang="en-AU" altLang="en-US" sz="1801" dirty="0" smtClean="0">
                    <a:latin typeface="Arial" panose="020B0604020202020204" pitchFamily="34" charset="0"/>
                    <a:cs typeface="Arial" panose="020B0604020202020204" pitchFamily="34" charset="0"/>
                    <a:hlinkClick r:id="rId12"/>
                  </a:rPr>
                  <a:t>WESTERN</a:t>
                </a:r>
                <a:r>
                  <a:rPr lang="en-AU" altLang="en-US" sz="1801" i="1" dirty="0" smtClean="0">
                    <a:latin typeface="Arial" panose="020B0604020202020204" pitchFamily="34" charset="0"/>
                    <a:cs typeface="Arial" panose="020B0604020202020204" pitchFamily="34" charset="0"/>
                    <a:hlinkClick r:id="rId12"/>
                  </a:rPr>
                  <a:t>Life</a:t>
                </a:r>
                <a:r>
                  <a:rPr lang="en-AU" altLang="en-US" sz="180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today.</a:t>
                </a:r>
                <a:endParaRPr lang="en-AU" alt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0086" y="1274438"/>
              <a:ext cx="1202643" cy="1208722"/>
            </a:xfrm>
            <a:prstGeom prst="rect">
              <a:avLst/>
            </a:prstGeom>
          </p:spPr>
        </p:pic>
      </p:grp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14106" y="4603960"/>
            <a:ext cx="3636861" cy="1742643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 Diary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Get to know important dates. Download your interactive 2021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Student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iary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online.  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6510381"/>
            <a:ext cx="12192000" cy="353071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17" name="Rectangle 16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448" y="320056"/>
            <a:ext cx="9267051" cy="620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FREE SUPPORT AVAILABLE 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668" y="235421"/>
            <a:ext cx="1827401" cy="75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2" y="2003222"/>
            <a:ext cx="12192000" cy="448771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15900" y="1183788"/>
            <a:ext cx="7589427" cy="5194676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959827" y="3863794"/>
            <a:ext cx="3999600" cy="251467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74227" y="2471521"/>
            <a:ext cx="7508606" cy="369453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kumimoji="0" lang="en-AU" altLang="en-US" sz="1801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Student Welfare Service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assistance with academic issues, financial difficulties, Centrelink help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textbook vouchers,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international student study load matters and other welfare concerns.</a:t>
            </a:r>
            <a:endParaRPr kumimoji="0" lang="en-AU" altLang="en-US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Speak to a </a:t>
            </a:r>
            <a:r>
              <a:rPr kumimoji="0" lang="en-AU" altLang="en-US" sz="1801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Disability Advisor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kumimoji="0" lang="en-AU" altLang="en-US" sz="1801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support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with a disability, chronic health condition or temporary injury.</a:t>
            </a: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6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Reach out to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kumimoji="0" lang="en-AU" altLang="en-US" sz="1801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Counselling Service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if you’re experiencing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personal, emotional, social or relationship issues, or finding it hard to adjust to </a:t>
            </a:r>
            <a:r>
              <a:rPr kumimoji="0" lang="en-AU" altLang="en-US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life.</a:t>
            </a: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tabLst/>
              <a:defRPr/>
            </a:pPr>
            <a:r>
              <a:rPr lang="en-AU" altLang="en-US" sz="180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the Student </a:t>
            </a:r>
            <a:r>
              <a:rPr lang="en-AU" altLang="en-US" sz="180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Infoline on </a:t>
            </a:r>
            <a:r>
              <a:rPr lang="en-AU" altLang="en-US" sz="1801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1300 668 370 </a:t>
            </a:r>
            <a:r>
              <a:rPr lang="en-AU" altLang="en-US" sz="180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info, referrals to other services or to book a counselling, disability or welfare appointment.</a:t>
            </a: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717" y="1223101"/>
            <a:ext cx="1311918" cy="131191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870967" y="2329960"/>
            <a:ext cx="26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Student Services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83775" y="4047024"/>
            <a:ext cx="3940371" cy="1862048"/>
          </a:xfrm>
          <a:prstGeom prst="rect">
            <a:avLst/>
          </a:prstGeom>
          <a:ln w="28575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International Student Support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Discover a range of </a:t>
            </a:r>
            <a:r>
              <a:rPr kumimoji="0" lang="en-AU" altLang="en-US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international student support</a:t>
            </a:r>
            <a:r>
              <a:rPr kumimoji="0" lang="en-AU" altLang="en-US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from social activities, academic and English support to online resources and more.</a:t>
            </a:r>
            <a:endParaRPr kumimoji="0" lang="en-AU" altLang="en-US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959827" y="1183787"/>
            <a:ext cx="4022095" cy="2516400"/>
            <a:chOff x="3928153" y="7516022"/>
            <a:chExt cx="2797797" cy="2178745"/>
          </a:xfrm>
        </p:grpSpPr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3943800" y="7516022"/>
              <a:ext cx="2782150" cy="2178745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3928153" y="7808185"/>
              <a:ext cx="2773008" cy="171296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ts val="601"/>
                </a:spcAft>
                <a:defRPr/>
              </a:pPr>
              <a:r>
                <a:rPr lang="en-AU" alt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Indigenous Student Support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ts val="601"/>
                </a:spcAft>
                <a:defRPr/>
              </a:pPr>
              <a:r>
                <a:rPr lang="en-AU" alt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en-AU" altLang="en-US" dirty="0" err="1" smtClean="0">
                  <a:latin typeface="Arial" panose="020B0604020202020204" pitchFamily="34" charset="0"/>
                  <a:cs typeface="Arial" panose="020B0604020202020204" pitchFamily="34" charset="0"/>
                  <a:hlinkClick r:id="rId9"/>
                </a:rPr>
                <a:t>Badanami</a:t>
              </a:r>
              <a:r>
                <a:rPr lang="en-AU" alt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Centre for Indigenous Education supports Indigenous students to succeed in their studies. Learn in a friendly and supportive environment.</a:t>
              </a:r>
              <a:endParaRPr lang="en-AU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ts val="601"/>
                </a:spcAft>
                <a:defRPr/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8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A31E34"/>
      </a:dk2>
      <a:lt2>
        <a:srgbClr val="EBBCBB"/>
      </a:lt2>
      <a:accent1>
        <a:srgbClr val="FE7073"/>
      </a:accent1>
      <a:accent2>
        <a:srgbClr val="F6303D"/>
      </a:accent2>
      <a:accent3>
        <a:srgbClr val="5A2A82"/>
      </a:accent3>
      <a:accent4>
        <a:srgbClr val="027199"/>
      </a:accent4>
      <a:accent5>
        <a:srgbClr val="BA7FD1"/>
      </a:accent5>
      <a:accent6>
        <a:srgbClr val="FF7D78"/>
      </a:accent6>
      <a:hlink>
        <a:srgbClr val="A31E34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453</Words>
  <Application>Microsoft Office PowerPoint</Application>
  <PresentationFormat>Widescreen</PresentationFormat>
  <Paragraphs>110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Calibri Light</vt:lpstr>
      <vt:lpstr>Chronicle Text G1</vt:lpstr>
      <vt:lpstr>Chronicle Text G1 Roman</vt:lpstr>
      <vt:lpstr>Gotham Narrow</vt:lpstr>
      <vt:lpstr>Gotham Narrow Bold</vt:lpstr>
      <vt:lpstr>Gotham Narrow Book</vt:lpstr>
      <vt:lpstr>Gotham Narrow Light</vt:lpstr>
      <vt:lpstr>Office Theme</vt:lpstr>
      <vt:lpstr>1_Office Theme</vt:lpstr>
      <vt:lpstr>PowerPoint Presentation</vt:lpstr>
      <vt:lpstr>Coronavirus Queries and  Further Information</vt:lpstr>
      <vt:lpstr>PowerPoint Presentation</vt:lpstr>
      <vt:lpstr>PowerPoint Presentation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Alissa McIntosh</cp:lastModifiedBy>
  <cp:revision>20</cp:revision>
  <dcterms:created xsi:type="dcterms:W3CDTF">2019-07-04T06:14:36Z</dcterms:created>
  <dcterms:modified xsi:type="dcterms:W3CDTF">2021-02-22T05:25:59Z</dcterms:modified>
</cp:coreProperties>
</file>