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76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4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67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337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0257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851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808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03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026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760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98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studysmart/home/study_smart_onli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studysmart/home/find_help/study_smart_advisors" TargetMode="External"/><Relationship Id="rId5" Type="http://schemas.openxmlformats.org/officeDocument/2006/relationships/hyperlink" Target="https://westernsydney.edu.au/studysmart/home/academic_integrity_and_plagiarism/integrity_faqs" TargetMode="External"/><Relationship Id="rId10" Type="http://schemas.openxmlformats.org/officeDocument/2006/relationships/hyperlink" Target="https://www.westernsydney.edu.au/currentstudents/current_students/fees/student_amenities_fee" TargetMode="External"/><Relationship Id="rId4" Type="http://schemas.openxmlformats.org/officeDocument/2006/relationships/hyperlink" Target="https://westernsydney.edu.au/studysmart/home/academic_integrity_and_plagiarism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46" y="292057"/>
            <a:ext cx="9749406" cy="70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&amp; SSAF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587831" cy="73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199" y="82730"/>
            <a:ext cx="1643367" cy="72168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-9157" y="1831559"/>
            <a:ext cx="12192000" cy="456517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71841" y="1119759"/>
            <a:ext cx="4120667" cy="51667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645227" y="1119759"/>
            <a:ext cx="2758873" cy="2360041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647092" y="1119760"/>
            <a:ext cx="4347818" cy="516674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635500" y="3944810"/>
            <a:ext cx="2768600" cy="234169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92" y="2174228"/>
            <a:ext cx="4042607" cy="419922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Study with Integrity</a:t>
            </a:r>
          </a:p>
          <a:p>
            <a:pPr marL="342920" marR="0" lvl="0" indent="-342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 is behaving honestly in exams, class discussions, and assessments, particularly when it comes to crediting the work of others.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out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what it is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the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Academic Integrity FAQs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help with referencing and academic writing from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Study Smart Officers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Study Smart Online</a:t>
            </a:r>
            <a:r>
              <a: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1" y="913707"/>
            <a:ext cx="1450526" cy="14505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874" y="623995"/>
            <a:ext cx="1884320" cy="1884320"/>
          </a:xfrm>
          <a:prstGeom prst="rect">
            <a:avLst/>
          </a:prstGeom>
        </p:spPr>
      </p:pic>
      <p:sp>
        <p:nvSpPr>
          <p:cNvPr id="25" name="Text Box 19">
            <a:extLst>
              <a:ext uri="{FF2B5EF4-FFF2-40B4-BE49-F238E27FC236}">
                <a16:creationId xmlns:a16="http://schemas.microsoft.com/office/drawing/2014/main" id="{38961EED-B9EC-4808-8E96-81B7AA5D8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074" y="2611608"/>
            <a:ext cx="4232836" cy="36748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1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Session payment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due date: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1" b="1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  <a:r>
              <a:rPr kumimoji="0" lang="en-AU" altLang="en-US" sz="180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13 </a:t>
            </a:r>
            <a:r>
              <a:rPr lang="en-AU" altLang="en-US" sz="1801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kumimoji="0" lang="en-AU" altLang="en-US" sz="1801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SSAF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goes towards funding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campus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services and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facilities such as career advice, recreational activities and study skills programs.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20" marR="0" lvl="0" indent="-34292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defer your SSAF on time to avoid a block on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accessing your results, </a:t>
            </a:r>
            <a:r>
              <a:rPr kumimoji="0" lang="en-AU" altLang="en-US" sz="1801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vUWS</a:t>
            </a:r>
            <a:r>
              <a:rPr lang="en-AU" altLang="en-US" sz="1801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Library and IT services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60832" y="2165000"/>
            <a:ext cx="420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 &amp; Amenities Fee (SSAF)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22" y="1214386"/>
            <a:ext cx="318350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Integrity</a:t>
            </a:r>
            <a:endParaRPr kumimoji="0" lang="en-US" altLang="en-US" sz="14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3506" y="1635460"/>
            <a:ext cx="2654272" cy="23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COURAGE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FAIRNESS </a:t>
            </a: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HONESTY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RESPONSIBILITY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538ABCB5-435C-4F58-8D03-773825FA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618" y="4258377"/>
            <a:ext cx="3784364" cy="39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Misconduct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ACADEMIC CHEATING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SELF-PLAGIARISM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COLLUSION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</a:t>
            </a:r>
            <a:r>
              <a:rPr kumimoji="0" lang="en-AU" altLang="en-US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13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Amy Marov</cp:lastModifiedBy>
  <cp:revision>14</cp:revision>
  <dcterms:created xsi:type="dcterms:W3CDTF">2019-07-04T06:14:36Z</dcterms:created>
  <dcterms:modified xsi:type="dcterms:W3CDTF">2020-06-29T00:47:27Z</dcterms:modified>
</cp:coreProperties>
</file>