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858000" cy="9144000"/>
  <p:custDataLst>
    <p:tags r:id="rId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tags" Target="tags/tag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CA03E7-F022-4233-8AFA-9797D9A3E46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618A9381-BD37-409D-AE94-3422671AED7A}">
      <dgm:prSet phldrT="[Text]" custT="1"/>
      <dgm:spPr/>
      <dgm:t>
        <a:bodyPr/>
        <a:lstStyle/>
        <a:p>
          <a:r>
            <a:rPr lang="en-AU" sz="2200" i="0" dirty="0"/>
            <a:t>If you </a:t>
          </a:r>
          <a:r>
            <a:rPr lang="en-GB" sz="2200" i="0" dirty="0"/>
            <a:t>believe that your final grade does not reflect your performance against the unit criteria</a:t>
          </a:r>
          <a:endParaRPr lang="en-AU" sz="2200" i="0" dirty="0"/>
        </a:p>
      </dgm:t>
    </dgm:pt>
    <dgm:pt modelId="{DA661CB6-C5D8-4139-ACE8-F7598D87B6B2}" type="parTrans" cxnId="{7A56CCDA-F31D-4245-A7AB-394EF18926EA}">
      <dgm:prSet/>
      <dgm:spPr/>
      <dgm:t>
        <a:bodyPr/>
        <a:lstStyle/>
        <a:p>
          <a:endParaRPr lang="en-AU"/>
        </a:p>
      </dgm:t>
    </dgm:pt>
    <dgm:pt modelId="{09F383FB-7352-48E7-87F5-16F2AE62A880}" type="sibTrans" cxnId="{7A56CCDA-F31D-4245-A7AB-394EF18926EA}">
      <dgm:prSet/>
      <dgm:spPr/>
      <dgm:t>
        <a:bodyPr/>
        <a:lstStyle/>
        <a:p>
          <a:endParaRPr lang="en-AU"/>
        </a:p>
      </dgm:t>
    </dgm:pt>
    <dgm:pt modelId="{D6779F5B-2153-4604-B9A2-C999DCFC23CA}">
      <dgm:prSet phldrT="[Text]" custT="1"/>
      <dgm:spPr/>
      <dgm:t>
        <a:bodyPr/>
        <a:lstStyle/>
        <a:p>
          <a:r>
            <a:rPr lang="en-GB" sz="2200" dirty="0">
              <a:solidFill>
                <a:schemeClr val="tx1"/>
              </a:solidFill>
              <a:latin typeface="Gotham Narrow"/>
            </a:rPr>
            <a:t>Contact your Unit Coordinator</a:t>
          </a:r>
          <a:endParaRPr lang="en-AU" sz="2200" dirty="0"/>
        </a:p>
      </dgm:t>
    </dgm:pt>
    <dgm:pt modelId="{CC1D29A3-470D-4306-960D-FE0DD42F8705}" type="parTrans" cxnId="{E29E0094-FBBD-46B4-8ED2-FAAB628DC96F}">
      <dgm:prSet/>
      <dgm:spPr/>
      <dgm:t>
        <a:bodyPr/>
        <a:lstStyle/>
        <a:p>
          <a:endParaRPr lang="en-AU"/>
        </a:p>
      </dgm:t>
    </dgm:pt>
    <dgm:pt modelId="{36A675C8-1D76-4E7F-AC9C-A3A33EC0D172}" type="sibTrans" cxnId="{E29E0094-FBBD-46B4-8ED2-FAAB628DC96F}">
      <dgm:prSet/>
      <dgm:spPr/>
      <dgm:t>
        <a:bodyPr/>
        <a:lstStyle/>
        <a:p>
          <a:endParaRPr lang="en-AU"/>
        </a:p>
      </dgm:t>
    </dgm:pt>
    <dgm:pt modelId="{DDD4F47A-0F5E-4A73-9ABB-17A6D3D34446}">
      <dgm:prSet phldrT="[Text]" custT="1"/>
      <dgm:spPr/>
      <dgm:t>
        <a:bodyPr/>
        <a:lstStyle/>
        <a:p>
          <a:r>
            <a:rPr lang="en-AU" sz="2200" dirty="0"/>
            <a:t>No further action </a:t>
          </a:r>
        </a:p>
      </dgm:t>
    </dgm:pt>
    <dgm:pt modelId="{0F7D7CDC-C087-4E21-B030-B46CFD8FBB39}" type="parTrans" cxnId="{77D5B0B9-EB4F-47EC-AC93-17EFEFF620ED}">
      <dgm:prSet/>
      <dgm:spPr/>
      <dgm:t>
        <a:bodyPr/>
        <a:lstStyle/>
        <a:p>
          <a:endParaRPr lang="en-AU"/>
        </a:p>
      </dgm:t>
    </dgm:pt>
    <dgm:pt modelId="{78E7477B-5990-4DEB-83A3-AC97BE3590D5}" type="sibTrans" cxnId="{77D5B0B9-EB4F-47EC-AC93-17EFEFF620ED}">
      <dgm:prSet/>
      <dgm:spPr/>
      <dgm:t>
        <a:bodyPr/>
        <a:lstStyle/>
        <a:p>
          <a:endParaRPr lang="en-AU"/>
        </a:p>
      </dgm:t>
    </dgm:pt>
    <dgm:pt modelId="{E5B356E9-FF08-4898-8F04-BEC0447180B6}">
      <dgm:prSet phldrT="[Text]" custT="1"/>
      <dgm:spPr/>
      <dgm:t>
        <a:bodyPr/>
        <a:lstStyle/>
        <a:p>
          <a:r>
            <a:rPr lang="en-AU" sz="2200" dirty="0"/>
            <a:t>Check if you have grounds for a formal Review of Grade</a:t>
          </a:r>
        </a:p>
      </dgm:t>
    </dgm:pt>
    <dgm:pt modelId="{AFA46F16-7DBE-4024-8B66-BF91C5BBCA42}" type="parTrans" cxnId="{1A76FA69-7D86-41C8-87C7-C2FB34703BAA}">
      <dgm:prSet/>
      <dgm:spPr/>
      <dgm:t>
        <a:bodyPr/>
        <a:lstStyle/>
        <a:p>
          <a:endParaRPr lang="en-AU"/>
        </a:p>
      </dgm:t>
    </dgm:pt>
    <dgm:pt modelId="{BEFFC2D4-8DBE-4F4F-A8A2-9036A27B93AC}" type="sibTrans" cxnId="{1A76FA69-7D86-41C8-87C7-C2FB34703BAA}">
      <dgm:prSet/>
      <dgm:spPr/>
      <dgm:t>
        <a:bodyPr/>
        <a:lstStyle/>
        <a:p>
          <a:endParaRPr lang="en-AU"/>
        </a:p>
      </dgm:t>
    </dgm:pt>
    <dgm:pt modelId="{D35999E4-3F7B-461D-964F-61BC82D6A325}">
      <dgm:prSet phldrT="[Text]" custT="1"/>
      <dgm:spPr/>
      <dgm:t>
        <a:bodyPr/>
        <a:lstStyle/>
        <a:p>
          <a:r>
            <a:rPr lang="en-AU" sz="2200" dirty="0"/>
            <a:t>No further actions</a:t>
          </a:r>
        </a:p>
      </dgm:t>
    </dgm:pt>
    <dgm:pt modelId="{C4E8F94A-CF76-4333-88DF-A1A23DFA9734}" type="parTrans" cxnId="{AF011496-B162-4035-9633-1441FB9E6804}">
      <dgm:prSet/>
      <dgm:spPr/>
      <dgm:t>
        <a:bodyPr/>
        <a:lstStyle/>
        <a:p>
          <a:endParaRPr lang="en-AU"/>
        </a:p>
      </dgm:t>
    </dgm:pt>
    <dgm:pt modelId="{8605CD58-3A72-489C-B2EC-2FEEC179C402}" type="sibTrans" cxnId="{AF011496-B162-4035-9633-1441FB9E6804}">
      <dgm:prSet/>
      <dgm:spPr/>
      <dgm:t>
        <a:bodyPr/>
        <a:lstStyle/>
        <a:p>
          <a:endParaRPr lang="en-AU"/>
        </a:p>
      </dgm:t>
    </dgm:pt>
    <dgm:pt modelId="{1C3AE523-62C1-4CF5-9E8A-A79A57599145}">
      <dgm:prSet phldrT="[Text]" custT="1"/>
      <dgm:spPr/>
      <dgm:t>
        <a:bodyPr/>
        <a:lstStyle/>
        <a:p>
          <a:r>
            <a:rPr lang="en-AU" sz="2200" dirty="0"/>
            <a:t>Apply online for a Review of Grade within 10 days after result release</a:t>
          </a:r>
        </a:p>
      </dgm:t>
    </dgm:pt>
    <dgm:pt modelId="{45912D3F-3B98-4946-B867-4734DE311F8C}" type="parTrans" cxnId="{E9937EB0-713C-40FA-A44A-F05ADF656419}">
      <dgm:prSet/>
      <dgm:spPr/>
      <dgm:t>
        <a:bodyPr/>
        <a:lstStyle/>
        <a:p>
          <a:endParaRPr lang="en-AU"/>
        </a:p>
      </dgm:t>
    </dgm:pt>
    <dgm:pt modelId="{72E7BAB7-32DE-44B2-BF57-714264871062}" type="sibTrans" cxnId="{E9937EB0-713C-40FA-A44A-F05ADF656419}">
      <dgm:prSet/>
      <dgm:spPr/>
      <dgm:t>
        <a:bodyPr/>
        <a:lstStyle/>
        <a:p>
          <a:endParaRPr lang="en-AU"/>
        </a:p>
      </dgm:t>
    </dgm:pt>
    <dgm:pt modelId="{E6B1E5BF-C6D3-4149-B7D2-0EC18BF08D1E}" type="pres">
      <dgm:prSet presAssocID="{26CA03E7-F022-4233-8AFA-9797D9A3E46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5E64B7C-E94C-4645-97C1-80B0B64F6A7F}" type="pres">
      <dgm:prSet presAssocID="{618A9381-BD37-409D-AE94-3422671AED7A}" presName="hierRoot1" presStyleCnt="0"/>
      <dgm:spPr/>
    </dgm:pt>
    <dgm:pt modelId="{9D55C5C4-FDD0-44ED-BA96-B712FA0037C8}" type="pres">
      <dgm:prSet presAssocID="{618A9381-BD37-409D-AE94-3422671AED7A}" presName="composite" presStyleCnt="0"/>
      <dgm:spPr/>
    </dgm:pt>
    <dgm:pt modelId="{23B40B46-E0BF-480F-AA8D-1DDF3A985594}" type="pres">
      <dgm:prSet presAssocID="{618A9381-BD37-409D-AE94-3422671AED7A}" presName="background" presStyleLbl="node0" presStyleIdx="0" presStyleCnt="1"/>
      <dgm:spPr/>
    </dgm:pt>
    <dgm:pt modelId="{0E1CDB6F-9CAB-4594-B0EF-9F2AD0F12B9A}" type="pres">
      <dgm:prSet presAssocID="{618A9381-BD37-409D-AE94-3422671AED7A}" presName="text" presStyleLbl="fgAcc0" presStyleIdx="0" presStyleCnt="1" custScaleX="3014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699AD4C-F596-46E6-8AFE-1301C32B2C19}" type="pres">
      <dgm:prSet presAssocID="{618A9381-BD37-409D-AE94-3422671AED7A}" presName="hierChild2" presStyleCnt="0"/>
      <dgm:spPr/>
    </dgm:pt>
    <dgm:pt modelId="{920D8BB8-A326-444E-8707-944C0E725130}" type="pres">
      <dgm:prSet presAssocID="{CC1D29A3-470D-4306-960D-FE0DD42F8705}" presName="Name10" presStyleLbl="parChTrans1D2" presStyleIdx="0" presStyleCnt="1"/>
      <dgm:spPr/>
      <dgm:t>
        <a:bodyPr/>
        <a:lstStyle/>
        <a:p>
          <a:endParaRPr lang="en-US"/>
        </a:p>
      </dgm:t>
    </dgm:pt>
    <dgm:pt modelId="{5DE43837-E518-45B1-9113-DE58C688232D}" type="pres">
      <dgm:prSet presAssocID="{D6779F5B-2153-4604-B9A2-C999DCFC23CA}" presName="hierRoot2" presStyleCnt="0"/>
      <dgm:spPr/>
    </dgm:pt>
    <dgm:pt modelId="{05F11B1D-61DF-458B-969E-88664B61D372}" type="pres">
      <dgm:prSet presAssocID="{D6779F5B-2153-4604-B9A2-C999DCFC23CA}" presName="composite2" presStyleCnt="0"/>
      <dgm:spPr/>
    </dgm:pt>
    <dgm:pt modelId="{4291B329-E413-4FFC-A794-08781302E8B0}" type="pres">
      <dgm:prSet presAssocID="{D6779F5B-2153-4604-B9A2-C999DCFC23CA}" presName="background2" presStyleLbl="node2" presStyleIdx="0" presStyleCnt="1"/>
      <dgm:spPr/>
    </dgm:pt>
    <dgm:pt modelId="{A8645A06-4A4C-470C-B037-9B9E41C99034}" type="pres">
      <dgm:prSet presAssocID="{D6779F5B-2153-4604-B9A2-C999DCFC23CA}" presName="text2" presStyleLbl="fgAcc2" presStyleIdx="0" presStyleCnt="1" custScaleX="15688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0D42C6-BAD3-420F-B125-EBDB0A4DB38C}" type="pres">
      <dgm:prSet presAssocID="{D6779F5B-2153-4604-B9A2-C999DCFC23CA}" presName="hierChild3" presStyleCnt="0"/>
      <dgm:spPr/>
    </dgm:pt>
    <dgm:pt modelId="{C5F12A01-E78A-469B-AFE4-98264A4F239D}" type="pres">
      <dgm:prSet presAssocID="{0F7D7CDC-C087-4E21-B030-B46CFD8FBB39}" presName="Name17" presStyleLbl="parChTrans1D3" presStyleIdx="0" presStyleCnt="2"/>
      <dgm:spPr/>
      <dgm:t>
        <a:bodyPr/>
        <a:lstStyle/>
        <a:p>
          <a:endParaRPr lang="en-US"/>
        </a:p>
      </dgm:t>
    </dgm:pt>
    <dgm:pt modelId="{A8BA5825-8BFE-48A9-97A1-E274D27ABD4C}" type="pres">
      <dgm:prSet presAssocID="{DDD4F47A-0F5E-4A73-9ABB-17A6D3D34446}" presName="hierRoot3" presStyleCnt="0"/>
      <dgm:spPr/>
    </dgm:pt>
    <dgm:pt modelId="{2728973A-1FC4-4EB1-B25B-37D590D77C7A}" type="pres">
      <dgm:prSet presAssocID="{DDD4F47A-0F5E-4A73-9ABB-17A6D3D34446}" presName="composite3" presStyleCnt="0"/>
      <dgm:spPr/>
    </dgm:pt>
    <dgm:pt modelId="{932E9583-BE6D-46B6-8AED-7C61AA156E7A}" type="pres">
      <dgm:prSet presAssocID="{DDD4F47A-0F5E-4A73-9ABB-17A6D3D34446}" presName="background3" presStyleLbl="node3" presStyleIdx="0" presStyleCnt="2"/>
      <dgm:spPr/>
    </dgm:pt>
    <dgm:pt modelId="{B5650CAD-8CD3-40CE-B5A7-F765E8092725}" type="pres">
      <dgm:prSet presAssocID="{DDD4F47A-0F5E-4A73-9ABB-17A6D3D34446}" presName="text3" presStyleLbl="fgAcc3" presStyleIdx="0" presStyleCnt="2" custScaleX="1224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7C4877-D7F3-4E16-8C67-0D4BE7F64E59}" type="pres">
      <dgm:prSet presAssocID="{DDD4F47A-0F5E-4A73-9ABB-17A6D3D34446}" presName="hierChild4" presStyleCnt="0"/>
      <dgm:spPr/>
    </dgm:pt>
    <dgm:pt modelId="{B78EAB7B-AFD0-49C9-ACCE-E7CDC7794E97}" type="pres">
      <dgm:prSet presAssocID="{AFA46F16-7DBE-4024-8B66-BF91C5BBCA42}" presName="Name17" presStyleLbl="parChTrans1D3" presStyleIdx="1" presStyleCnt="2"/>
      <dgm:spPr/>
      <dgm:t>
        <a:bodyPr/>
        <a:lstStyle/>
        <a:p>
          <a:endParaRPr lang="en-US"/>
        </a:p>
      </dgm:t>
    </dgm:pt>
    <dgm:pt modelId="{52E6A662-6DE2-4D8E-B6FB-A4223F632AD1}" type="pres">
      <dgm:prSet presAssocID="{E5B356E9-FF08-4898-8F04-BEC0447180B6}" presName="hierRoot3" presStyleCnt="0"/>
      <dgm:spPr/>
    </dgm:pt>
    <dgm:pt modelId="{95539BC2-0E6E-4ACB-8BD3-004693EF5C0A}" type="pres">
      <dgm:prSet presAssocID="{E5B356E9-FF08-4898-8F04-BEC0447180B6}" presName="composite3" presStyleCnt="0"/>
      <dgm:spPr/>
    </dgm:pt>
    <dgm:pt modelId="{73904266-C2CF-4AA0-B0E7-F2A5062DB2D1}" type="pres">
      <dgm:prSet presAssocID="{E5B356E9-FF08-4898-8F04-BEC0447180B6}" presName="background3" presStyleLbl="node3" presStyleIdx="1" presStyleCnt="2"/>
      <dgm:spPr/>
    </dgm:pt>
    <dgm:pt modelId="{5328E926-A433-4DA8-94A2-C6AC4063E2A2}" type="pres">
      <dgm:prSet presAssocID="{E5B356E9-FF08-4898-8F04-BEC0447180B6}" presName="text3" presStyleLbl="fgAcc3" presStyleIdx="1" presStyleCnt="2" custScaleX="157305" custScaleY="12466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EF244A-F7F7-4280-BC43-BC4CE17FF6F9}" type="pres">
      <dgm:prSet presAssocID="{E5B356E9-FF08-4898-8F04-BEC0447180B6}" presName="hierChild4" presStyleCnt="0"/>
      <dgm:spPr/>
    </dgm:pt>
    <dgm:pt modelId="{BA3CC79F-6DAF-4B1D-BFCC-6C48C69AC65F}" type="pres">
      <dgm:prSet presAssocID="{C4E8F94A-CF76-4333-88DF-A1A23DFA9734}" presName="Name23" presStyleLbl="parChTrans1D4" presStyleIdx="0" presStyleCnt="2"/>
      <dgm:spPr/>
      <dgm:t>
        <a:bodyPr/>
        <a:lstStyle/>
        <a:p>
          <a:endParaRPr lang="en-US"/>
        </a:p>
      </dgm:t>
    </dgm:pt>
    <dgm:pt modelId="{1F6A793D-29C6-4EBC-8CF8-4B27ED9F3A13}" type="pres">
      <dgm:prSet presAssocID="{D35999E4-3F7B-461D-964F-61BC82D6A325}" presName="hierRoot4" presStyleCnt="0"/>
      <dgm:spPr/>
    </dgm:pt>
    <dgm:pt modelId="{AB400EE9-91A5-4E28-B92E-7B10E87F1CAF}" type="pres">
      <dgm:prSet presAssocID="{D35999E4-3F7B-461D-964F-61BC82D6A325}" presName="composite4" presStyleCnt="0"/>
      <dgm:spPr/>
    </dgm:pt>
    <dgm:pt modelId="{5D9DAA3C-5525-4CD1-9760-19806925BCB1}" type="pres">
      <dgm:prSet presAssocID="{D35999E4-3F7B-461D-964F-61BC82D6A325}" presName="background4" presStyleLbl="node4" presStyleIdx="0" presStyleCnt="2"/>
      <dgm:spPr/>
    </dgm:pt>
    <dgm:pt modelId="{E71C8B9A-BBC9-4C70-9425-727715633F37}" type="pres">
      <dgm:prSet presAssocID="{D35999E4-3F7B-461D-964F-61BC82D6A325}" presName="text4" presStyleLbl="fgAcc4" presStyleIdx="0" presStyleCnt="2" custScaleX="2004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49796C-79A0-4A9D-AA7D-6B6AC08619E5}" type="pres">
      <dgm:prSet presAssocID="{D35999E4-3F7B-461D-964F-61BC82D6A325}" presName="hierChild5" presStyleCnt="0"/>
      <dgm:spPr/>
    </dgm:pt>
    <dgm:pt modelId="{BB9EB59F-0211-4C6B-8CD2-7E9B1EEAE794}" type="pres">
      <dgm:prSet presAssocID="{45912D3F-3B98-4946-B867-4734DE311F8C}" presName="Name23" presStyleLbl="parChTrans1D4" presStyleIdx="1" presStyleCnt="2"/>
      <dgm:spPr/>
      <dgm:t>
        <a:bodyPr/>
        <a:lstStyle/>
        <a:p>
          <a:endParaRPr lang="en-US"/>
        </a:p>
      </dgm:t>
    </dgm:pt>
    <dgm:pt modelId="{3C4B0B5E-E8AA-4F4E-A1FF-0741F373EDE7}" type="pres">
      <dgm:prSet presAssocID="{1C3AE523-62C1-4CF5-9E8A-A79A57599145}" presName="hierRoot4" presStyleCnt="0"/>
      <dgm:spPr/>
    </dgm:pt>
    <dgm:pt modelId="{AB680478-5185-4231-AE71-27AF427E35F2}" type="pres">
      <dgm:prSet presAssocID="{1C3AE523-62C1-4CF5-9E8A-A79A57599145}" presName="composite4" presStyleCnt="0"/>
      <dgm:spPr/>
    </dgm:pt>
    <dgm:pt modelId="{D60DC65B-16DA-414C-B015-413CE7D262D7}" type="pres">
      <dgm:prSet presAssocID="{1C3AE523-62C1-4CF5-9E8A-A79A57599145}" presName="background4" presStyleLbl="node4" presStyleIdx="1" presStyleCnt="2"/>
      <dgm:spPr/>
    </dgm:pt>
    <dgm:pt modelId="{6F4FF660-EAAA-4F62-AF79-1E5E32C8C71D}" type="pres">
      <dgm:prSet presAssocID="{1C3AE523-62C1-4CF5-9E8A-A79A57599145}" presName="text4" presStyleLbl="fgAcc4" presStyleIdx="1" presStyleCnt="2" custScaleX="2400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43490C-80DD-4C9E-ACDE-C287F7FE742B}" type="pres">
      <dgm:prSet presAssocID="{1C3AE523-62C1-4CF5-9E8A-A79A57599145}" presName="hierChild5" presStyleCnt="0"/>
      <dgm:spPr/>
    </dgm:pt>
  </dgm:ptLst>
  <dgm:cxnLst>
    <dgm:cxn modelId="{B10EEB24-8F3F-47EA-995F-8502C0F520EB}" type="presOf" srcId="{D6779F5B-2153-4604-B9A2-C999DCFC23CA}" destId="{A8645A06-4A4C-470C-B037-9B9E41C99034}" srcOrd="0" destOrd="0" presId="urn:microsoft.com/office/officeart/2005/8/layout/hierarchy1"/>
    <dgm:cxn modelId="{911139A8-3C9E-4D1F-8A86-F3A190928BC7}" type="presOf" srcId="{AFA46F16-7DBE-4024-8B66-BF91C5BBCA42}" destId="{B78EAB7B-AFD0-49C9-ACCE-E7CDC7794E97}" srcOrd="0" destOrd="0" presId="urn:microsoft.com/office/officeart/2005/8/layout/hierarchy1"/>
    <dgm:cxn modelId="{4414033D-FDA0-403F-84E3-6B96A9BC6F45}" type="presOf" srcId="{C4E8F94A-CF76-4333-88DF-A1A23DFA9734}" destId="{BA3CC79F-6DAF-4B1D-BFCC-6C48C69AC65F}" srcOrd="0" destOrd="0" presId="urn:microsoft.com/office/officeart/2005/8/layout/hierarchy1"/>
    <dgm:cxn modelId="{60514520-7E00-4B7D-B794-6B900EB8C074}" type="presOf" srcId="{DDD4F47A-0F5E-4A73-9ABB-17A6D3D34446}" destId="{B5650CAD-8CD3-40CE-B5A7-F765E8092725}" srcOrd="0" destOrd="0" presId="urn:microsoft.com/office/officeart/2005/8/layout/hierarchy1"/>
    <dgm:cxn modelId="{3BA88B2D-A863-4CCE-945A-803B7D5AA95A}" type="presOf" srcId="{0F7D7CDC-C087-4E21-B030-B46CFD8FBB39}" destId="{C5F12A01-E78A-469B-AFE4-98264A4F239D}" srcOrd="0" destOrd="0" presId="urn:microsoft.com/office/officeart/2005/8/layout/hierarchy1"/>
    <dgm:cxn modelId="{1A76FA69-7D86-41C8-87C7-C2FB34703BAA}" srcId="{D6779F5B-2153-4604-B9A2-C999DCFC23CA}" destId="{E5B356E9-FF08-4898-8F04-BEC0447180B6}" srcOrd="1" destOrd="0" parTransId="{AFA46F16-7DBE-4024-8B66-BF91C5BBCA42}" sibTransId="{BEFFC2D4-8DBE-4F4F-A8A2-9036A27B93AC}"/>
    <dgm:cxn modelId="{0258F2A2-9F2E-4355-9BDD-CA758EE5E768}" type="presOf" srcId="{45912D3F-3B98-4946-B867-4734DE311F8C}" destId="{BB9EB59F-0211-4C6B-8CD2-7E9B1EEAE794}" srcOrd="0" destOrd="0" presId="urn:microsoft.com/office/officeart/2005/8/layout/hierarchy1"/>
    <dgm:cxn modelId="{AF011496-B162-4035-9633-1441FB9E6804}" srcId="{E5B356E9-FF08-4898-8F04-BEC0447180B6}" destId="{D35999E4-3F7B-461D-964F-61BC82D6A325}" srcOrd="0" destOrd="0" parTransId="{C4E8F94A-CF76-4333-88DF-A1A23DFA9734}" sibTransId="{8605CD58-3A72-489C-B2EC-2FEEC179C402}"/>
    <dgm:cxn modelId="{C5037136-4B0A-4A4E-9A75-EBDCF18F50E3}" type="presOf" srcId="{D35999E4-3F7B-461D-964F-61BC82D6A325}" destId="{E71C8B9A-BBC9-4C70-9425-727715633F37}" srcOrd="0" destOrd="0" presId="urn:microsoft.com/office/officeart/2005/8/layout/hierarchy1"/>
    <dgm:cxn modelId="{E9937EB0-713C-40FA-A44A-F05ADF656419}" srcId="{E5B356E9-FF08-4898-8F04-BEC0447180B6}" destId="{1C3AE523-62C1-4CF5-9E8A-A79A57599145}" srcOrd="1" destOrd="0" parTransId="{45912D3F-3B98-4946-B867-4734DE311F8C}" sibTransId="{72E7BAB7-32DE-44B2-BF57-714264871062}"/>
    <dgm:cxn modelId="{B139D941-D7EB-4549-A230-9218BE6A7975}" type="presOf" srcId="{618A9381-BD37-409D-AE94-3422671AED7A}" destId="{0E1CDB6F-9CAB-4594-B0EF-9F2AD0F12B9A}" srcOrd="0" destOrd="0" presId="urn:microsoft.com/office/officeart/2005/8/layout/hierarchy1"/>
    <dgm:cxn modelId="{E29E0094-FBBD-46B4-8ED2-FAAB628DC96F}" srcId="{618A9381-BD37-409D-AE94-3422671AED7A}" destId="{D6779F5B-2153-4604-B9A2-C999DCFC23CA}" srcOrd="0" destOrd="0" parTransId="{CC1D29A3-470D-4306-960D-FE0DD42F8705}" sibTransId="{36A675C8-1D76-4E7F-AC9C-A3A33EC0D172}"/>
    <dgm:cxn modelId="{F4C08374-8A4C-4577-B105-BAE9F13761E1}" type="presOf" srcId="{E5B356E9-FF08-4898-8F04-BEC0447180B6}" destId="{5328E926-A433-4DA8-94A2-C6AC4063E2A2}" srcOrd="0" destOrd="0" presId="urn:microsoft.com/office/officeart/2005/8/layout/hierarchy1"/>
    <dgm:cxn modelId="{77D5B0B9-EB4F-47EC-AC93-17EFEFF620ED}" srcId="{D6779F5B-2153-4604-B9A2-C999DCFC23CA}" destId="{DDD4F47A-0F5E-4A73-9ABB-17A6D3D34446}" srcOrd="0" destOrd="0" parTransId="{0F7D7CDC-C087-4E21-B030-B46CFD8FBB39}" sibTransId="{78E7477B-5990-4DEB-83A3-AC97BE3590D5}"/>
    <dgm:cxn modelId="{2529CF09-A1A4-443A-82A0-2B8CF22E928A}" type="presOf" srcId="{26CA03E7-F022-4233-8AFA-9797D9A3E468}" destId="{E6B1E5BF-C6D3-4149-B7D2-0EC18BF08D1E}" srcOrd="0" destOrd="0" presId="urn:microsoft.com/office/officeart/2005/8/layout/hierarchy1"/>
    <dgm:cxn modelId="{4048432E-7899-4300-9E79-E15641505E24}" type="presOf" srcId="{CC1D29A3-470D-4306-960D-FE0DD42F8705}" destId="{920D8BB8-A326-444E-8707-944C0E725130}" srcOrd="0" destOrd="0" presId="urn:microsoft.com/office/officeart/2005/8/layout/hierarchy1"/>
    <dgm:cxn modelId="{7B985D20-EC03-4629-899D-886CDAFC8A47}" type="presOf" srcId="{1C3AE523-62C1-4CF5-9E8A-A79A57599145}" destId="{6F4FF660-EAAA-4F62-AF79-1E5E32C8C71D}" srcOrd="0" destOrd="0" presId="urn:microsoft.com/office/officeart/2005/8/layout/hierarchy1"/>
    <dgm:cxn modelId="{7A56CCDA-F31D-4245-A7AB-394EF18926EA}" srcId="{26CA03E7-F022-4233-8AFA-9797D9A3E468}" destId="{618A9381-BD37-409D-AE94-3422671AED7A}" srcOrd="0" destOrd="0" parTransId="{DA661CB6-C5D8-4139-ACE8-F7598D87B6B2}" sibTransId="{09F383FB-7352-48E7-87F5-16F2AE62A880}"/>
    <dgm:cxn modelId="{3E77E3E5-D994-4BC7-84C9-47631A540CCB}" type="presParOf" srcId="{E6B1E5BF-C6D3-4149-B7D2-0EC18BF08D1E}" destId="{25E64B7C-E94C-4645-97C1-80B0B64F6A7F}" srcOrd="0" destOrd="0" presId="urn:microsoft.com/office/officeart/2005/8/layout/hierarchy1"/>
    <dgm:cxn modelId="{6A62B302-D0CA-4708-B603-42F7AB4CF5DD}" type="presParOf" srcId="{25E64B7C-E94C-4645-97C1-80B0B64F6A7F}" destId="{9D55C5C4-FDD0-44ED-BA96-B712FA0037C8}" srcOrd="0" destOrd="0" presId="urn:microsoft.com/office/officeart/2005/8/layout/hierarchy1"/>
    <dgm:cxn modelId="{EB660031-F9F3-443D-8ADD-07265B654A3F}" type="presParOf" srcId="{9D55C5C4-FDD0-44ED-BA96-B712FA0037C8}" destId="{23B40B46-E0BF-480F-AA8D-1DDF3A985594}" srcOrd="0" destOrd="0" presId="urn:microsoft.com/office/officeart/2005/8/layout/hierarchy1"/>
    <dgm:cxn modelId="{5AA19115-1C1A-4CBB-A7CC-9F54EB858CD5}" type="presParOf" srcId="{9D55C5C4-FDD0-44ED-BA96-B712FA0037C8}" destId="{0E1CDB6F-9CAB-4594-B0EF-9F2AD0F12B9A}" srcOrd="1" destOrd="0" presId="urn:microsoft.com/office/officeart/2005/8/layout/hierarchy1"/>
    <dgm:cxn modelId="{2F10A447-E0ED-47A6-891E-BFB54E796FF1}" type="presParOf" srcId="{25E64B7C-E94C-4645-97C1-80B0B64F6A7F}" destId="{A699AD4C-F596-46E6-8AFE-1301C32B2C19}" srcOrd="1" destOrd="0" presId="urn:microsoft.com/office/officeart/2005/8/layout/hierarchy1"/>
    <dgm:cxn modelId="{C6AF6637-C906-4375-B792-1BBABCD0A30F}" type="presParOf" srcId="{A699AD4C-F596-46E6-8AFE-1301C32B2C19}" destId="{920D8BB8-A326-444E-8707-944C0E725130}" srcOrd="0" destOrd="0" presId="urn:microsoft.com/office/officeart/2005/8/layout/hierarchy1"/>
    <dgm:cxn modelId="{5E790B4E-6BCD-4242-AC78-6F5BAE62857C}" type="presParOf" srcId="{A699AD4C-F596-46E6-8AFE-1301C32B2C19}" destId="{5DE43837-E518-45B1-9113-DE58C688232D}" srcOrd="1" destOrd="0" presId="urn:microsoft.com/office/officeart/2005/8/layout/hierarchy1"/>
    <dgm:cxn modelId="{41214C07-9040-4D0B-A4B3-ABD04E881928}" type="presParOf" srcId="{5DE43837-E518-45B1-9113-DE58C688232D}" destId="{05F11B1D-61DF-458B-969E-88664B61D372}" srcOrd="0" destOrd="0" presId="urn:microsoft.com/office/officeart/2005/8/layout/hierarchy1"/>
    <dgm:cxn modelId="{9C4ED49C-3E29-4359-81A7-EBC1DE6D3F61}" type="presParOf" srcId="{05F11B1D-61DF-458B-969E-88664B61D372}" destId="{4291B329-E413-4FFC-A794-08781302E8B0}" srcOrd="0" destOrd="0" presId="urn:microsoft.com/office/officeart/2005/8/layout/hierarchy1"/>
    <dgm:cxn modelId="{66FB8424-B07F-43DB-8CA9-C85D247751A6}" type="presParOf" srcId="{05F11B1D-61DF-458B-969E-88664B61D372}" destId="{A8645A06-4A4C-470C-B037-9B9E41C99034}" srcOrd="1" destOrd="0" presId="urn:microsoft.com/office/officeart/2005/8/layout/hierarchy1"/>
    <dgm:cxn modelId="{685E41BE-7E46-4602-AEB2-42DF85D9884B}" type="presParOf" srcId="{5DE43837-E518-45B1-9113-DE58C688232D}" destId="{B00D42C6-BAD3-420F-B125-EBDB0A4DB38C}" srcOrd="1" destOrd="0" presId="urn:microsoft.com/office/officeart/2005/8/layout/hierarchy1"/>
    <dgm:cxn modelId="{C63B396C-1986-4183-94D5-C96834DC9A24}" type="presParOf" srcId="{B00D42C6-BAD3-420F-B125-EBDB0A4DB38C}" destId="{C5F12A01-E78A-469B-AFE4-98264A4F239D}" srcOrd="0" destOrd="0" presId="urn:microsoft.com/office/officeart/2005/8/layout/hierarchy1"/>
    <dgm:cxn modelId="{07BC20A7-A894-44D3-917B-458039CC080D}" type="presParOf" srcId="{B00D42C6-BAD3-420F-B125-EBDB0A4DB38C}" destId="{A8BA5825-8BFE-48A9-97A1-E274D27ABD4C}" srcOrd="1" destOrd="0" presId="urn:microsoft.com/office/officeart/2005/8/layout/hierarchy1"/>
    <dgm:cxn modelId="{38B3E0D3-CCFF-45CA-94EA-47EBEFE168F5}" type="presParOf" srcId="{A8BA5825-8BFE-48A9-97A1-E274D27ABD4C}" destId="{2728973A-1FC4-4EB1-B25B-37D590D77C7A}" srcOrd="0" destOrd="0" presId="urn:microsoft.com/office/officeart/2005/8/layout/hierarchy1"/>
    <dgm:cxn modelId="{0D1E960C-143A-4545-A277-0C0A0DB26026}" type="presParOf" srcId="{2728973A-1FC4-4EB1-B25B-37D590D77C7A}" destId="{932E9583-BE6D-46B6-8AED-7C61AA156E7A}" srcOrd="0" destOrd="0" presId="urn:microsoft.com/office/officeart/2005/8/layout/hierarchy1"/>
    <dgm:cxn modelId="{C8A44885-1963-4150-9990-286EE382231C}" type="presParOf" srcId="{2728973A-1FC4-4EB1-B25B-37D590D77C7A}" destId="{B5650CAD-8CD3-40CE-B5A7-F765E8092725}" srcOrd="1" destOrd="0" presId="urn:microsoft.com/office/officeart/2005/8/layout/hierarchy1"/>
    <dgm:cxn modelId="{5EFCC6A8-0227-43CF-9075-1FA7FCD34EE8}" type="presParOf" srcId="{A8BA5825-8BFE-48A9-97A1-E274D27ABD4C}" destId="{3F7C4877-D7F3-4E16-8C67-0D4BE7F64E59}" srcOrd="1" destOrd="0" presId="urn:microsoft.com/office/officeart/2005/8/layout/hierarchy1"/>
    <dgm:cxn modelId="{C2760D16-044B-41CB-B690-BE1B7F249575}" type="presParOf" srcId="{B00D42C6-BAD3-420F-B125-EBDB0A4DB38C}" destId="{B78EAB7B-AFD0-49C9-ACCE-E7CDC7794E97}" srcOrd="2" destOrd="0" presId="urn:microsoft.com/office/officeart/2005/8/layout/hierarchy1"/>
    <dgm:cxn modelId="{98F0D34C-7B66-4EED-9928-6A76727655C4}" type="presParOf" srcId="{B00D42C6-BAD3-420F-B125-EBDB0A4DB38C}" destId="{52E6A662-6DE2-4D8E-B6FB-A4223F632AD1}" srcOrd="3" destOrd="0" presId="urn:microsoft.com/office/officeart/2005/8/layout/hierarchy1"/>
    <dgm:cxn modelId="{6582CB0A-3673-49DF-9520-5AEBB881DD83}" type="presParOf" srcId="{52E6A662-6DE2-4D8E-B6FB-A4223F632AD1}" destId="{95539BC2-0E6E-4ACB-8BD3-004693EF5C0A}" srcOrd="0" destOrd="0" presId="urn:microsoft.com/office/officeart/2005/8/layout/hierarchy1"/>
    <dgm:cxn modelId="{16B0B59F-A036-42D0-A139-789E40727DE0}" type="presParOf" srcId="{95539BC2-0E6E-4ACB-8BD3-004693EF5C0A}" destId="{73904266-C2CF-4AA0-B0E7-F2A5062DB2D1}" srcOrd="0" destOrd="0" presId="urn:microsoft.com/office/officeart/2005/8/layout/hierarchy1"/>
    <dgm:cxn modelId="{7562C0CB-32DC-43E6-B807-4863B4C85C8C}" type="presParOf" srcId="{95539BC2-0E6E-4ACB-8BD3-004693EF5C0A}" destId="{5328E926-A433-4DA8-94A2-C6AC4063E2A2}" srcOrd="1" destOrd="0" presId="urn:microsoft.com/office/officeart/2005/8/layout/hierarchy1"/>
    <dgm:cxn modelId="{F0831559-9C24-4E98-8C44-FBE92A907DF3}" type="presParOf" srcId="{52E6A662-6DE2-4D8E-B6FB-A4223F632AD1}" destId="{19EF244A-F7F7-4280-BC43-BC4CE17FF6F9}" srcOrd="1" destOrd="0" presId="urn:microsoft.com/office/officeart/2005/8/layout/hierarchy1"/>
    <dgm:cxn modelId="{06A79644-E7AE-48FF-87B6-246C367B7494}" type="presParOf" srcId="{19EF244A-F7F7-4280-BC43-BC4CE17FF6F9}" destId="{BA3CC79F-6DAF-4B1D-BFCC-6C48C69AC65F}" srcOrd="0" destOrd="0" presId="urn:microsoft.com/office/officeart/2005/8/layout/hierarchy1"/>
    <dgm:cxn modelId="{85A67E98-7D19-4762-8DD4-4546A33865F4}" type="presParOf" srcId="{19EF244A-F7F7-4280-BC43-BC4CE17FF6F9}" destId="{1F6A793D-29C6-4EBC-8CF8-4B27ED9F3A13}" srcOrd="1" destOrd="0" presId="urn:microsoft.com/office/officeart/2005/8/layout/hierarchy1"/>
    <dgm:cxn modelId="{766D8541-3AA4-48CA-817C-2F693CC46504}" type="presParOf" srcId="{1F6A793D-29C6-4EBC-8CF8-4B27ED9F3A13}" destId="{AB400EE9-91A5-4E28-B92E-7B10E87F1CAF}" srcOrd="0" destOrd="0" presId="urn:microsoft.com/office/officeart/2005/8/layout/hierarchy1"/>
    <dgm:cxn modelId="{02722482-ED43-4B36-A70B-4FB3AE824121}" type="presParOf" srcId="{AB400EE9-91A5-4E28-B92E-7B10E87F1CAF}" destId="{5D9DAA3C-5525-4CD1-9760-19806925BCB1}" srcOrd="0" destOrd="0" presId="urn:microsoft.com/office/officeart/2005/8/layout/hierarchy1"/>
    <dgm:cxn modelId="{3FF47B44-F51E-48E9-B4BC-1ABF3FB426EA}" type="presParOf" srcId="{AB400EE9-91A5-4E28-B92E-7B10E87F1CAF}" destId="{E71C8B9A-BBC9-4C70-9425-727715633F37}" srcOrd="1" destOrd="0" presId="urn:microsoft.com/office/officeart/2005/8/layout/hierarchy1"/>
    <dgm:cxn modelId="{1604769E-3014-4B7A-A439-D85732A96B8C}" type="presParOf" srcId="{1F6A793D-29C6-4EBC-8CF8-4B27ED9F3A13}" destId="{BF49796C-79A0-4A9D-AA7D-6B6AC08619E5}" srcOrd="1" destOrd="0" presId="urn:microsoft.com/office/officeart/2005/8/layout/hierarchy1"/>
    <dgm:cxn modelId="{7936409B-F035-46DE-9F90-00ACC0DA6DED}" type="presParOf" srcId="{19EF244A-F7F7-4280-BC43-BC4CE17FF6F9}" destId="{BB9EB59F-0211-4C6B-8CD2-7E9B1EEAE794}" srcOrd="2" destOrd="0" presId="urn:microsoft.com/office/officeart/2005/8/layout/hierarchy1"/>
    <dgm:cxn modelId="{56BEEE7E-1615-4779-82B5-593953693B0B}" type="presParOf" srcId="{19EF244A-F7F7-4280-BC43-BC4CE17FF6F9}" destId="{3C4B0B5E-E8AA-4F4E-A1FF-0741F373EDE7}" srcOrd="3" destOrd="0" presId="urn:microsoft.com/office/officeart/2005/8/layout/hierarchy1"/>
    <dgm:cxn modelId="{2BA866FB-A5B1-4901-8174-9386CC05F225}" type="presParOf" srcId="{3C4B0B5E-E8AA-4F4E-A1FF-0741F373EDE7}" destId="{AB680478-5185-4231-AE71-27AF427E35F2}" srcOrd="0" destOrd="0" presId="urn:microsoft.com/office/officeart/2005/8/layout/hierarchy1"/>
    <dgm:cxn modelId="{51907BCA-A33F-4170-A58D-0C67605920C9}" type="presParOf" srcId="{AB680478-5185-4231-AE71-27AF427E35F2}" destId="{D60DC65B-16DA-414C-B015-413CE7D262D7}" srcOrd="0" destOrd="0" presId="urn:microsoft.com/office/officeart/2005/8/layout/hierarchy1"/>
    <dgm:cxn modelId="{62F12B57-2EAF-40CE-B1C6-B288C1DAA21C}" type="presParOf" srcId="{AB680478-5185-4231-AE71-27AF427E35F2}" destId="{6F4FF660-EAAA-4F62-AF79-1E5E32C8C71D}" srcOrd="1" destOrd="0" presId="urn:microsoft.com/office/officeart/2005/8/layout/hierarchy1"/>
    <dgm:cxn modelId="{E7E28B78-C1A7-488A-B6B9-08225AE49077}" type="presParOf" srcId="{3C4B0B5E-E8AA-4F4E-A1FF-0741F373EDE7}" destId="{9743490C-80DD-4C9E-ACDE-C287F7FE742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9EB59F-0211-4C6B-8CD2-7E9B1EEAE794}">
      <dsp:nvSpPr>
        <dsp:cNvPr id="0" name=""/>
        <dsp:cNvSpPr/>
      </dsp:nvSpPr>
      <dsp:spPr>
        <a:xfrm>
          <a:off x="4270045" y="4156387"/>
          <a:ext cx="1750698" cy="4572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582"/>
              </a:lnTo>
              <a:lnTo>
                <a:pt x="1750698" y="311582"/>
              </a:lnTo>
              <a:lnTo>
                <a:pt x="1750698" y="4572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3CC79F-6DAF-4B1D-BFCC-6C48C69AC65F}">
      <dsp:nvSpPr>
        <dsp:cNvPr id="0" name=""/>
        <dsp:cNvSpPr/>
      </dsp:nvSpPr>
      <dsp:spPr>
        <a:xfrm>
          <a:off x="2208094" y="4156387"/>
          <a:ext cx="2061951" cy="457220"/>
        </a:xfrm>
        <a:custGeom>
          <a:avLst/>
          <a:gdLst/>
          <a:ahLst/>
          <a:cxnLst/>
          <a:rect l="0" t="0" r="0" b="0"/>
          <a:pathLst>
            <a:path>
              <a:moveTo>
                <a:pt x="2061951" y="0"/>
              </a:moveTo>
              <a:lnTo>
                <a:pt x="2061951" y="311582"/>
              </a:lnTo>
              <a:lnTo>
                <a:pt x="0" y="311582"/>
              </a:lnTo>
              <a:lnTo>
                <a:pt x="0" y="4572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8EAB7B-AFD0-49C9-ACCE-E7CDC7794E97}">
      <dsp:nvSpPr>
        <dsp:cNvPr id="0" name=""/>
        <dsp:cNvSpPr/>
      </dsp:nvSpPr>
      <dsp:spPr>
        <a:xfrm>
          <a:off x="3132711" y="2454692"/>
          <a:ext cx="1137333" cy="4572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582"/>
              </a:lnTo>
              <a:lnTo>
                <a:pt x="1137333" y="311582"/>
              </a:lnTo>
              <a:lnTo>
                <a:pt x="1137333" y="4572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F12A01-E78A-469B-AFE4-98264A4F239D}">
      <dsp:nvSpPr>
        <dsp:cNvPr id="0" name=""/>
        <dsp:cNvSpPr/>
      </dsp:nvSpPr>
      <dsp:spPr>
        <a:xfrm>
          <a:off x="1721533" y="2454692"/>
          <a:ext cx="1411178" cy="457220"/>
        </a:xfrm>
        <a:custGeom>
          <a:avLst/>
          <a:gdLst/>
          <a:ahLst/>
          <a:cxnLst/>
          <a:rect l="0" t="0" r="0" b="0"/>
          <a:pathLst>
            <a:path>
              <a:moveTo>
                <a:pt x="1411178" y="0"/>
              </a:moveTo>
              <a:lnTo>
                <a:pt x="1411178" y="311582"/>
              </a:lnTo>
              <a:lnTo>
                <a:pt x="0" y="311582"/>
              </a:lnTo>
              <a:lnTo>
                <a:pt x="0" y="4572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0D8BB8-A326-444E-8707-944C0E725130}">
      <dsp:nvSpPr>
        <dsp:cNvPr id="0" name=""/>
        <dsp:cNvSpPr/>
      </dsp:nvSpPr>
      <dsp:spPr>
        <a:xfrm>
          <a:off x="3086991" y="999184"/>
          <a:ext cx="91440" cy="4572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72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B40B46-E0BF-480F-AA8D-1DDF3A985594}">
      <dsp:nvSpPr>
        <dsp:cNvPr id="0" name=""/>
        <dsp:cNvSpPr/>
      </dsp:nvSpPr>
      <dsp:spPr>
        <a:xfrm>
          <a:off x="763384" y="898"/>
          <a:ext cx="4738655" cy="9982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1CDB6F-9CAB-4594-B0EF-9F2AD0F12B9A}">
      <dsp:nvSpPr>
        <dsp:cNvPr id="0" name=""/>
        <dsp:cNvSpPr/>
      </dsp:nvSpPr>
      <dsp:spPr>
        <a:xfrm>
          <a:off x="938062" y="166842"/>
          <a:ext cx="4738655" cy="9982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200" i="0" kern="1200" dirty="0"/>
            <a:t>If you </a:t>
          </a:r>
          <a:r>
            <a:rPr lang="en-GB" sz="2200" i="0" kern="1200" dirty="0"/>
            <a:t>believe that your final grade does not reflect your performance against the unit criteria</a:t>
          </a:r>
          <a:endParaRPr lang="en-AU" sz="2200" i="0" kern="1200" dirty="0"/>
        </a:p>
      </dsp:txBody>
      <dsp:txXfrm>
        <a:off x="967301" y="196081"/>
        <a:ext cx="4680177" cy="939808"/>
      </dsp:txXfrm>
    </dsp:sp>
    <dsp:sp modelId="{4291B329-E413-4FFC-A794-08781302E8B0}">
      <dsp:nvSpPr>
        <dsp:cNvPr id="0" name=""/>
        <dsp:cNvSpPr/>
      </dsp:nvSpPr>
      <dsp:spPr>
        <a:xfrm>
          <a:off x="1899505" y="1456405"/>
          <a:ext cx="2466412" cy="9982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645A06-4A4C-470C-B037-9B9E41C99034}">
      <dsp:nvSpPr>
        <dsp:cNvPr id="0" name=""/>
        <dsp:cNvSpPr/>
      </dsp:nvSpPr>
      <dsp:spPr>
        <a:xfrm>
          <a:off x="2074183" y="1622349"/>
          <a:ext cx="2466412" cy="9982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>
              <a:solidFill>
                <a:schemeClr val="tx1"/>
              </a:solidFill>
              <a:latin typeface="Gotham Narrow"/>
            </a:rPr>
            <a:t>Contact your Unit Coordinator</a:t>
          </a:r>
          <a:endParaRPr lang="en-AU" sz="2200" kern="1200" dirty="0"/>
        </a:p>
      </dsp:txBody>
      <dsp:txXfrm>
        <a:off x="2103422" y="1651588"/>
        <a:ext cx="2407934" cy="939808"/>
      </dsp:txXfrm>
    </dsp:sp>
    <dsp:sp modelId="{932E9583-BE6D-46B6-8AED-7C61AA156E7A}">
      <dsp:nvSpPr>
        <dsp:cNvPr id="0" name=""/>
        <dsp:cNvSpPr/>
      </dsp:nvSpPr>
      <dsp:spPr>
        <a:xfrm>
          <a:off x="758878" y="2911912"/>
          <a:ext cx="1925310" cy="9982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650CAD-8CD3-40CE-B5A7-F765E8092725}">
      <dsp:nvSpPr>
        <dsp:cNvPr id="0" name=""/>
        <dsp:cNvSpPr/>
      </dsp:nvSpPr>
      <dsp:spPr>
        <a:xfrm>
          <a:off x="933556" y="3077857"/>
          <a:ext cx="1925310" cy="9982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200" kern="1200" dirty="0"/>
            <a:t>No further action </a:t>
          </a:r>
        </a:p>
      </dsp:txBody>
      <dsp:txXfrm>
        <a:off x="962795" y="3107096"/>
        <a:ext cx="1866832" cy="939808"/>
      </dsp:txXfrm>
    </dsp:sp>
    <dsp:sp modelId="{73904266-C2CF-4AA0-B0E7-F2A5062DB2D1}">
      <dsp:nvSpPr>
        <dsp:cNvPr id="0" name=""/>
        <dsp:cNvSpPr/>
      </dsp:nvSpPr>
      <dsp:spPr>
        <a:xfrm>
          <a:off x="3033545" y="2911912"/>
          <a:ext cx="2473000" cy="12444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28E926-A433-4DA8-94A2-C6AC4063E2A2}">
      <dsp:nvSpPr>
        <dsp:cNvPr id="0" name=""/>
        <dsp:cNvSpPr/>
      </dsp:nvSpPr>
      <dsp:spPr>
        <a:xfrm>
          <a:off x="3208223" y="3077857"/>
          <a:ext cx="2473000" cy="12444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200" kern="1200" dirty="0"/>
            <a:t>Check if you have grounds for a formal Review of Grade</a:t>
          </a:r>
        </a:p>
      </dsp:txBody>
      <dsp:txXfrm>
        <a:off x="3244672" y="3114306"/>
        <a:ext cx="2400102" cy="1171576"/>
      </dsp:txXfrm>
    </dsp:sp>
    <dsp:sp modelId="{5D9DAA3C-5525-4CD1-9760-19806925BCB1}">
      <dsp:nvSpPr>
        <dsp:cNvPr id="0" name=""/>
        <dsp:cNvSpPr/>
      </dsp:nvSpPr>
      <dsp:spPr>
        <a:xfrm>
          <a:off x="632074" y="4613607"/>
          <a:ext cx="3152039" cy="9982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1C8B9A-BBC9-4C70-9425-727715633F37}">
      <dsp:nvSpPr>
        <dsp:cNvPr id="0" name=""/>
        <dsp:cNvSpPr/>
      </dsp:nvSpPr>
      <dsp:spPr>
        <a:xfrm>
          <a:off x="806752" y="4779552"/>
          <a:ext cx="3152039" cy="9982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200" kern="1200" dirty="0"/>
            <a:t>No further actions</a:t>
          </a:r>
        </a:p>
      </dsp:txBody>
      <dsp:txXfrm>
        <a:off x="835991" y="4808791"/>
        <a:ext cx="3093561" cy="939808"/>
      </dsp:txXfrm>
    </dsp:sp>
    <dsp:sp modelId="{D60DC65B-16DA-414C-B015-413CE7D262D7}">
      <dsp:nvSpPr>
        <dsp:cNvPr id="0" name=""/>
        <dsp:cNvSpPr/>
      </dsp:nvSpPr>
      <dsp:spPr>
        <a:xfrm>
          <a:off x="4133470" y="4613607"/>
          <a:ext cx="3774545" cy="9982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4FF660-EAAA-4F62-AF79-1E5E32C8C71D}">
      <dsp:nvSpPr>
        <dsp:cNvPr id="0" name=""/>
        <dsp:cNvSpPr/>
      </dsp:nvSpPr>
      <dsp:spPr>
        <a:xfrm>
          <a:off x="4308148" y="4779552"/>
          <a:ext cx="3774545" cy="9982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200" kern="1200" dirty="0"/>
            <a:t>Apply online for a Review of Grade within 10 days after result release</a:t>
          </a:r>
        </a:p>
      </dsp:txBody>
      <dsp:txXfrm>
        <a:off x="4337387" y="4808791"/>
        <a:ext cx="3716067" cy="9398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930" y="5466306"/>
            <a:ext cx="11226140" cy="1065126"/>
          </a:xfrm>
        </p:spPr>
        <p:txBody>
          <a:bodyPr anchor="t">
            <a:noAutofit/>
          </a:bodyPr>
          <a:lstStyle>
            <a:lvl1pPr algn="ctr">
              <a:lnSpc>
                <a:spcPts val="3500"/>
              </a:lnSpc>
              <a:defRPr sz="3500">
                <a:solidFill>
                  <a:schemeClr val="bg1"/>
                </a:solidFill>
                <a:latin typeface="Chronicle Text G1" pitchFamily="50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237" y="388914"/>
            <a:ext cx="1205994" cy="5174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618" y="1400037"/>
            <a:ext cx="3456878" cy="393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426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8813" y="1701801"/>
            <a:ext cx="5184775" cy="4495800"/>
          </a:xfrm>
        </p:spPr>
        <p:txBody>
          <a:bodyPr anchor="t">
            <a:noAutofit/>
          </a:bodyPr>
          <a:lstStyle>
            <a:lvl1pPr algn="l">
              <a:lnSpc>
                <a:spcPts val="6500"/>
              </a:lnSpc>
              <a:defRPr sz="6500" b="1" i="0">
                <a:solidFill>
                  <a:schemeClr val="bg1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/>
              <a:t>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275" y="388914"/>
            <a:ext cx="1205994" cy="5174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07" y="320529"/>
            <a:ext cx="3350400" cy="79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278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8813" y="1701800"/>
            <a:ext cx="5184775" cy="4495800"/>
          </a:xfrm>
        </p:spPr>
        <p:txBody>
          <a:bodyPr anchor="t">
            <a:noAutofit/>
          </a:bodyPr>
          <a:lstStyle>
            <a:lvl1pPr algn="l">
              <a:lnSpc>
                <a:spcPts val="6500"/>
              </a:lnSpc>
              <a:defRPr sz="6500" b="1" i="0">
                <a:solidFill>
                  <a:schemeClr val="bg1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/>
              <a:t>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275" y="388914"/>
            <a:ext cx="1205994" cy="51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198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8813" y="1701800"/>
            <a:ext cx="5184775" cy="4495800"/>
          </a:xfrm>
        </p:spPr>
        <p:txBody>
          <a:bodyPr anchor="t">
            <a:noAutofit/>
          </a:bodyPr>
          <a:lstStyle>
            <a:lvl1pPr algn="l">
              <a:lnSpc>
                <a:spcPts val="6500"/>
              </a:lnSpc>
              <a:defRPr sz="6500" b="1" i="0">
                <a:solidFill>
                  <a:schemeClr val="bg1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/>
              <a:t>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275" y="388914"/>
            <a:ext cx="1205994" cy="51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190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F0D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ts val="3500"/>
              </a:lnSpc>
              <a:defRPr sz="3500"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2" y="1871498"/>
            <a:ext cx="10872787" cy="4326102"/>
          </a:xfrm>
        </p:spPr>
        <p:txBody>
          <a:bodyPr/>
          <a:lstStyle>
            <a:lvl1pPr>
              <a:lnSpc>
                <a:spcPts val="1700"/>
              </a:lnSpc>
              <a:spcAft>
                <a:spcPts val="0"/>
              </a:spcAft>
              <a:defRPr lang="en-AU" sz="1500" b="1" i="0" kern="1200" dirty="0" smtClean="0">
                <a:solidFill>
                  <a:schemeClr val="tx2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  <a:lvl2pPr marL="215900" indent="0">
              <a:lnSpc>
                <a:spcPts val="1700"/>
              </a:lnSpc>
              <a:spcAft>
                <a:spcPts val="850"/>
              </a:spcAft>
              <a:tabLst/>
              <a:defRPr lang="en-AU" sz="1500" b="0" i="0" kern="1200" dirty="0" smtClean="0">
                <a:solidFill>
                  <a:schemeClr val="tx2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2pPr>
            <a:lvl3pPr>
              <a:defRPr b="0" i="0">
                <a:latin typeface="Gotham Narrow Light" charset="0"/>
                <a:ea typeface="Gotham Narrow Light" charset="0"/>
                <a:cs typeface="Gotham Narrow Light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fld id="{EFDC2BD7-08BF-4C28-804E-10035BE2757C}" type="datetime1">
              <a:rPr lang="en-US" smtClean="0">
                <a:solidFill>
                  <a:srgbClr val="A31E34"/>
                </a:solidFill>
              </a:rPr>
              <a:pPr/>
              <a:t>11/14/2018</a:t>
            </a:fld>
            <a:endParaRPr lang="en-US" dirty="0">
              <a:solidFill>
                <a:srgbClr val="A31E3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>
                <a:solidFill>
                  <a:srgbClr val="A31E34"/>
                </a:solidFill>
              </a:rPr>
              <a:t>SECTION TITLE GOTHAM NARROW BOLD 7PT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AU" dirty="0">
                <a:solidFill>
                  <a:srgbClr val="A31E34"/>
                </a:solidFill>
                <a:latin typeface="Gotham Narrow Bold" pitchFamily="50" charset="0"/>
              </a:rPr>
              <a:t>PAGE </a:t>
            </a:r>
            <a:fld id="{C9EE3F8F-BFD3-9842-9D76-CADACBFBDD00}" type="slidenum">
              <a:rPr lang="en-AU" smtClean="0">
                <a:solidFill>
                  <a:srgbClr val="A31E34"/>
                </a:solidFill>
                <a:latin typeface="Gotham Narrow Bold" pitchFamily="50" charset="0"/>
              </a:rPr>
              <a:pPr/>
              <a:t>‹#›</a:t>
            </a:fld>
            <a:endParaRPr lang="en-AU" dirty="0">
              <a:solidFill>
                <a:srgbClr val="A31E34"/>
              </a:solidFill>
              <a:latin typeface="Gotham Narrow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587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58813" y="1867583"/>
            <a:ext cx="10872787" cy="4330017"/>
          </a:xfrm>
        </p:spPr>
        <p:txBody>
          <a:bodyPr/>
          <a:lstStyle>
            <a:lvl1pPr>
              <a:lnSpc>
                <a:spcPts val="3500"/>
              </a:lnSpc>
              <a:defRPr sz="3500" b="1" i="0">
                <a:solidFill>
                  <a:schemeClr val="accent1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  <a:lvl2pPr>
              <a:lnSpc>
                <a:spcPts val="3500"/>
              </a:lnSpc>
              <a:spcAft>
                <a:spcPts val="600"/>
              </a:spcAft>
              <a:defRPr sz="3500" b="1" i="0">
                <a:solidFill>
                  <a:schemeClr val="bg1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2pPr>
            <a:lvl3pPr>
              <a:lnSpc>
                <a:spcPts val="2200"/>
              </a:lnSpc>
              <a:defRPr sz="2000" b="0" i="0">
                <a:solidFill>
                  <a:schemeClr val="bg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AU" dirty="0"/>
              <a:t>CLICK TO EDIT</a:t>
            </a:r>
          </a:p>
          <a:p>
            <a:pPr lvl="1"/>
            <a:r>
              <a:rPr lang="en-AU" dirty="0"/>
              <a:t>SECOND </a:t>
            </a:r>
            <a:br>
              <a:rPr lang="en-AU" dirty="0"/>
            </a:br>
            <a:r>
              <a:rPr lang="en-AU" dirty="0"/>
              <a:t>LEVEL</a:t>
            </a:r>
          </a:p>
          <a:p>
            <a:pPr lvl="2"/>
            <a:r>
              <a:rPr lang="en-AU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fld id="{A67A4292-39EA-49A7-B68D-E0D74B90F4CF}" type="datetime1">
              <a:rPr lang="en-US" smtClean="0">
                <a:solidFill>
                  <a:srgbClr val="FFFFFF"/>
                </a:solidFill>
              </a:rPr>
              <a:pPr/>
              <a:t>11/14/2018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solidFill>
                  <a:schemeClr val="accent1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>
                <a:solidFill>
                  <a:srgbClr val="FE7073"/>
                </a:solidFill>
              </a:rPr>
              <a:t>SECTION TITLE GOTHAM NARROW BOLD 7PT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AU" dirty="0">
                <a:solidFill>
                  <a:srgbClr val="FFFFFF"/>
                </a:solidFill>
                <a:latin typeface="Gotham Narrow Bold" pitchFamily="50" charset="0"/>
              </a:rPr>
              <a:t>PAGE </a:t>
            </a:r>
            <a:fld id="{C9EE3F8F-BFD3-9842-9D76-CADACBFBDD00}" type="slidenum">
              <a:rPr lang="en-AU" smtClean="0">
                <a:solidFill>
                  <a:srgbClr val="FFFFFF"/>
                </a:solidFill>
                <a:latin typeface="Gotham Narrow Bold" pitchFamily="50" charset="0"/>
              </a:rPr>
              <a:pPr/>
              <a:t>‹#›</a:t>
            </a:fld>
            <a:endParaRPr lang="en-AU" dirty="0">
              <a:solidFill>
                <a:srgbClr val="FFFFFF"/>
              </a:solidFill>
              <a:latin typeface="Gotham Narrow Bold" pitchFamily="50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275" y="388914"/>
            <a:ext cx="1205994" cy="51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628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2770" y="1854200"/>
            <a:ext cx="8268029" cy="4343400"/>
          </a:xfrm>
        </p:spPr>
        <p:txBody>
          <a:bodyPr/>
          <a:lstStyle>
            <a:lvl1pPr>
              <a:lnSpc>
                <a:spcPts val="6500"/>
              </a:lnSpc>
              <a:defRPr lang="en-US" sz="6500" b="1" i="0" kern="1200" dirty="0">
                <a:solidFill>
                  <a:schemeClr val="bg1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fld id="{E975AF0A-43D2-4008-9F1E-BD842093E3CE}" type="datetime1">
              <a:rPr lang="en-US" smtClean="0">
                <a:solidFill>
                  <a:srgbClr val="A31E34"/>
                </a:solidFill>
              </a:rPr>
              <a:pPr/>
              <a:t>11/14/2018</a:t>
            </a:fld>
            <a:endParaRPr lang="en-US" dirty="0">
              <a:solidFill>
                <a:srgbClr val="A31E3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>
                <a:solidFill>
                  <a:srgbClr val="A31E34"/>
                </a:solidFill>
              </a:rPr>
              <a:t>SECTION TITLE GOTHAM NARROW BOLD 7PT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88400" y="6519863"/>
            <a:ext cx="2743200" cy="201613"/>
          </a:xfrm>
        </p:spPr>
        <p:txBody>
          <a:bodyPr/>
          <a:lstStyle>
            <a:lvl1pPr algn="r"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AU" dirty="0">
                <a:solidFill>
                  <a:srgbClr val="A31E34"/>
                </a:solidFill>
                <a:latin typeface="Gotham Narrow Bold" pitchFamily="50" charset="0"/>
              </a:rPr>
              <a:t>PAGE </a:t>
            </a:r>
            <a:fld id="{C9EE3F8F-BFD3-9842-9D76-CADACBFBDD00}" type="slidenum">
              <a:rPr lang="en-AU" smtClean="0">
                <a:solidFill>
                  <a:srgbClr val="A31E34"/>
                </a:solidFill>
                <a:latin typeface="Gotham Narrow Bold" pitchFamily="50" charset="0"/>
              </a:rPr>
              <a:pPr/>
              <a:t>‹#›</a:t>
            </a:fld>
            <a:endParaRPr lang="en-AU" dirty="0">
              <a:solidFill>
                <a:srgbClr val="A31E34"/>
              </a:solidFill>
              <a:latin typeface="Gotham Narrow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43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hronicle Text G1" pitchFamily="50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071" y="1871498"/>
            <a:ext cx="5183517" cy="4338802"/>
          </a:xfrm>
        </p:spPr>
        <p:txBody>
          <a:bodyPr/>
          <a:lstStyle>
            <a:lvl1pPr>
              <a:defRPr>
                <a:latin typeface="Chronicle Text G1" pitchFamily="50" charset="0"/>
              </a:defRPr>
            </a:lvl1pPr>
            <a:lvl2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2pPr>
            <a:lvl3pPr>
              <a:defRPr b="0" i="0">
                <a:latin typeface="Gotham Narrow Light" charset="0"/>
                <a:ea typeface="Gotham Narrow Light" charset="0"/>
                <a:cs typeface="Gotham Narrow Light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fld id="{ABB7BD6C-17BB-4E3A-8A63-9A255006D805}" type="datetime1">
              <a:rPr lang="en-US" smtClean="0">
                <a:solidFill>
                  <a:srgbClr val="A31E34"/>
                </a:solidFill>
              </a:rPr>
              <a:pPr/>
              <a:t>11/14/2018</a:t>
            </a:fld>
            <a:endParaRPr lang="en-US" dirty="0">
              <a:solidFill>
                <a:srgbClr val="A31E3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>
                <a:solidFill>
                  <a:srgbClr val="A31E34"/>
                </a:solidFill>
              </a:rPr>
              <a:t>SECTION TITLE GOTHAM NARROW BOLD 7PT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AU" dirty="0">
                <a:solidFill>
                  <a:srgbClr val="A31E34"/>
                </a:solidFill>
                <a:latin typeface="Gotham Narrow Bold" pitchFamily="50" charset="0"/>
              </a:rPr>
              <a:t>PAGE </a:t>
            </a:r>
            <a:fld id="{C9EE3F8F-BFD3-9842-9D76-CADACBFBDD00}" type="slidenum">
              <a:rPr lang="en-AU" smtClean="0">
                <a:solidFill>
                  <a:srgbClr val="A31E34"/>
                </a:solidFill>
                <a:latin typeface="Gotham Narrow Bold" pitchFamily="50" charset="0"/>
              </a:rPr>
              <a:pPr/>
              <a:t>‹#›</a:t>
            </a:fld>
            <a:r>
              <a:rPr lang="en-AU" dirty="0">
                <a:solidFill>
                  <a:srgbClr val="A31E34"/>
                </a:solidFill>
                <a:latin typeface="Gotham Narrow Bold" pitchFamily="50" charset="0"/>
              </a:rPr>
              <a:t>R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348413" y="1871498"/>
            <a:ext cx="5183187" cy="4338802"/>
          </a:xfrm>
        </p:spPr>
        <p:txBody>
          <a:bodyPr/>
          <a:lstStyle>
            <a:lvl1pPr>
              <a:defRPr>
                <a:latin typeface="Chronicle Text G1" pitchFamily="50" charset="0"/>
              </a:defRPr>
            </a:lvl1pPr>
            <a:lvl2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2pPr>
            <a:lvl3pPr>
              <a:defRPr b="0" i="0">
                <a:latin typeface="Gotham Narrow Light" charset="0"/>
                <a:ea typeface="Gotham Narrow Light" charset="0"/>
                <a:cs typeface="Gotham Narrow Light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4892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hronicle Text G1" pitchFamily="50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071" y="1871498"/>
            <a:ext cx="5183517" cy="4326102"/>
          </a:xfrm>
        </p:spPr>
        <p:txBody>
          <a:bodyPr/>
          <a:lstStyle>
            <a:lvl1pPr>
              <a:defRPr>
                <a:latin typeface="Chronicle Text G1" pitchFamily="50" charset="0"/>
              </a:defRPr>
            </a:lvl1pPr>
            <a:lvl2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2pPr>
            <a:lvl3pPr>
              <a:defRPr b="0" i="0">
                <a:latin typeface="Gotham Narrow Light" charset="0"/>
                <a:ea typeface="Gotham Narrow Light" charset="0"/>
                <a:cs typeface="Gotham Narrow Light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fld id="{0563F349-A5C7-48A3-826B-A4115BB8F895}" type="datetime1">
              <a:rPr lang="en-US" smtClean="0">
                <a:solidFill>
                  <a:srgbClr val="A31E34"/>
                </a:solidFill>
              </a:rPr>
              <a:pPr/>
              <a:t>11/14/2018</a:t>
            </a:fld>
            <a:endParaRPr lang="en-US" dirty="0">
              <a:solidFill>
                <a:srgbClr val="A31E3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>
                <a:solidFill>
                  <a:srgbClr val="A31E34"/>
                </a:solidFill>
              </a:rPr>
              <a:t>SECTION TITLE GOTHAM NARROW BOLD 7PT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AU" dirty="0">
                <a:solidFill>
                  <a:srgbClr val="A31E34"/>
                </a:solidFill>
                <a:latin typeface="Gotham Narrow Bold" pitchFamily="50" charset="0"/>
              </a:rPr>
              <a:t>PAGE </a:t>
            </a:r>
            <a:fld id="{C9EE3F8F-BFD3-9842-9D76-CADACBFBDD00}" type="slidenum">
              <a:rPr lang="en-AU" smtClean="0">
                <a:solidFill>
                  <a:srgbClr val="A31E34"/>
                </a:solidFill>
                <a:latin typeface="Gotham Narrow Bold" pitchFamily="50" charset="0"/>
              </a:rPr>
              <a:pPr/>
              <a:t>‹#›</a:t>
            </a:fld>
            <a:endParaRPr lang="en-AU" dirty="0">
              <a:solidFill>
                <a:srgbClr val="A31E34"/>
              </a:solidFill>
              <a:latin typeface="Gotham Narrow Bold" pitchFamily="50" charset="0"/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48412" y="1871663"/>
            <a:ext cx="5183187" cy="4325937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9959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hronicle Text G1" pitchFamily="50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071" y="1871498"/>
            <a:ext cx="5183517" cy="4326102"/>
          </a:xfrm>
        </p:spPr>
        <p:txBody>
          <a:bodyPr/>
          <a:lstStyle>
            <a:lvl1pPr marL="0">
              <a:lnSpc>
                <a:spcPts val="1400"/>
              </a:lnSpc>
              <a:spcAft>
                <a:spcPts val="850"/>
              </a:spcAft>
              <a:defRPr sz="1200" b="1" i="0">
                <a:solidFill>
                  <a:schemeClr val="tx2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  <a:lvl2pPr marL="127000" indent="-127000">
              <a:lnSpc>
                <a:spcPts val="1400"/>
              </a:lnSpc>
              <a:spcAft>
                <a:spcPts val="850"/>
              </a:spcAft>
              <a:buFont typeface="Arial" charset="0"/>
              <a:buChar char="•"/>
              <a:tabLst/>
              <a:defRPr sz="1200" b="0" i="0">
                <a:solidFill>
                  <a:schemeClr val="tx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2pPr>
            <a:lvl3pPr marL="0">
              <a:lnSpc>
                <a:spcPts val="1400"/>
              </a:lnSpc>
              <a:spcAft>
                <a:spcPts val="300"/>
              </a:spcAft>
              <a:defRPr sz="1200" b="0" i="0">
                <a:latin typeface="Gotham Narrow Book" charset="0"/>
                <a:ea typeface="Gotham Narrow Book" charset="0"/>
                <a:cs typeface="Gotham Narrow Book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fld id="{6CACD47A-09BC-4459-AA25-55ACE3079268}" type="datetime1">
              <a:rPr lang="en-US" smtClean="0">
                <a:solidFill>
                  <a:srgbClr val="A31E34"/>
                </a:solidFill>
              </a:rPr>
              <a:pPr/>
              <a:t>11/14/2018</a:t>
            </a:fld>
            <a:endParaRPr lang="en-US" dirty="0">
              <a:solidFill>
                <a:srgbClr val="A31E3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>
                <a:solidFill>
                  <a:srgbClr val="A31E34"/>
                </a:solidFill>
              </a:rPr>
              <a:t>SECTION TITLE GOTHAM NARROW BOLD 7PT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AU" dirty="0">
                <a:solidFill>
                  <a:srgbClr val="A31E34"/>
                </a:solidFill>
                <a:latin typeface="Gotham Narrow Bold" pitchFamily="50" charset="0"/>
              </a:rPr>
              <a:t>PAGE </a:t>
            </a:r>
            <a:fld id="{C9EE3F8F-BFD3-9842-9D76-CADACBFBDD00}" type="slidenum">
              <a:rPr lang="en-AU" smtClean="0">
                <a:solidFill>
                  <a:srgbClr val="A31E34"/>
                </a:solidFill>
                <a:latin typeface="Gotham Narrow Bold" pitchFamily="50" charset="0"/>
              </a:rPr>
              <a:pPr/>
              <a:t>‹#›</a:t>
            </a:fld>
            <a:endParaRPr lang="en-AU" dirty="0">
              <a:solidFill>
                <a:srgbClr val="A31E34"/>
              </a:solidFill>
              <a:latin typeface="Gotham Narrow Bold" pitchFamily="50" charset="0"/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48413" y="1871664"/>
            <a:ext cx="5183187" cy="4325940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3211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hronicle Text G1" pitchFamily="50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071" y="1871498"/>
            <a:ext cx="5183517" cy="4326102"/>
          </a:xfrm>
        </p:spPr>
        <p:txBody>
          <a:bodyPr/>
          <a:lstStyle>
            <a:lvl1pPr marL="0">
              <a:lnSpc>
                <a:spcPts val="1400"/>
              </a:lnSpc>
              <a:spcAft>
                <a:spcPts val="0"/>
              </a:spcAft>
              <a:defRPr sz="1200" b="1" i="0">
                <a:solidFill>
                  <a:schemeClr val="tx2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  <a:lvl2pPr marL="0" indent="0">
              <a:lnSpc>
                <a:spcPts val="1400"/>
              </a:lnSpc>
              <a:spcAft>
                <a:spcPts val="850"/>
              </a:spcAft>
              <a:buFont typeface="Arial" charset="0"/>
              <a:buNone/>
              <a:tabLst/>
              <a:defRPr sz="1200" b="0" i="0">
                <a:solidFill>
                  <a:schemeClr val="tx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2pPr>
            <a:lvl3pPr marL="0">
              <a:lnSpc>
                <a:spcPts val="1400"/>
              </a:lnSpc>
              <a:spcAft>
                <a:spcPts val="300"/>
              </a:spcAft>
              <a:defRPr sz="1200" b="0" i="0">
                <a:latin typeface="Gotham Narrow Book" charset="0"/>
                <a:ea typeface="Gotham Narrow Book" charset="0"/>
                <a:cs typeface="Gotham Narrow Book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fld id="{F93EE108-97A6-4F10-8F58-84C21D8EBBF5}" type="datetime1">
              <a:rPr lang="en-US" smtClean="0">
                <a:solidFill>
                  <a:srgbClr val="A31E34"/>
                </a:solidFill>
              </a:rPr>
              <a:pPr/>
              <a:t>11/14/2018</a:t>
            </a:fld>
            <a:endParaRPr lang="en-US" dirty="0">
              <a:solidFill>
                <a:srgbClr val="A31E3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>
                <a:solidFill>
                  <a:srgbClr val="A31E34"/>
                </a:solidFill>
              </a:rPr>
              <a:t>SECTION TITLE GOTHAM NARROW BOLD 7PT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AU" dirty="0">
                <a:solidFill>
                  <a:srgbClr val="A31E34"/>
                </a:solidFill>
                <a:latin typeface="Gotham Narrow Bold" pitchFamily="50" charset="0"/>
              </a:rPr>
              <a:t>PAGE </a:t>
            </a:r>
            <a:fld id="{C9EE3F8F-BFD3-9842-9D76-CADACBFBDD00}" type="slidenum">
              <a:rPr lang="en-AU" smtClean="0">
                <a:solidFill>
                  <a:srgbClr val="A31E34"/>
                </a:solidFill>
                <a:latin typeface="Gotham Narrow Bold" pitchFamily="50" charset="0"/>
              </a:rPr>
              <a:pPr/>
              <a:t>‹#›</a:t>
            </a:fld>
            <a:endParaRPr lang="en-AU" dirty="0">
              <a:solidFill>
                <a:srgbClr val="A31E34"/>
              </a:solidFill>
              <a:latin typeface="Gotham Narrow Bold" pitchFamily="50" charset="0"/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48413" y="1871664"/>
            <a:ext cx="5183187" cy="4325940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391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565" y="356258"/>
            <a:ext cx="1205994" cy="5174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901" y="1224148"/>
            <a:ext cx="3526312" cy="40104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59045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72" y="391883"/>
            <a:ext cx="1217897" cy="5225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520" y="1634834"/>
            <a:ext cx="2959920" cy="361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1018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hronicle Text G1" pitchFamily="50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071" y="1871498"/>
            <a:ext cx="10871529" cy="4326102"/>
          </a:xfrm>
        </p:spPr>
        <p:txBody>
          <a:bodyPr/>
          <a:lstStyle>
            <a:lvl1pPr marL="0">
              <a:lnSpc>
                <a:spcPts val="1600"/>
              </a:lnSpc>
              <a:spcAft>
                <a:spcPts val="1500"/>
              </a:spcAft>
              <a:defRPr sz="1800" b="1" i="0">
                <a:solidFill>
                  <a:schemeClr val="tx2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  <a:lvl2pPr marL="177800" indent="-177800">
              <a:lnSpc>
                <a:spcPts val="2000"/>
              </a:lnSpc>
              <a:spcAft>
                <a:spcPts val="1500"/>
              </a:spcAft>
              <a:buFont typeface="Arial" charset="0"/>
              <a:buChar char="•"/>
              <a:tabLst/>
              <a:defRPr sz="1800" b="0" i="0">
                <a:solidFill>
                  <a:schemeClr val="tx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2pPr>
            <a:lvl3pPr marL="0">
              <a:lnSpc>
                <a:spcPts val="1400"/>
              </a:lnSpc>
              <a:spcAft>
                <a:spcPts val="300"/>
              </a:spcAft>
              <a:defRPr sz="1200" b="0" i="0">
                <a:latin typeface="Gotham Narrow Book" charset="0"/>
                <a:ea typeface="Gotham Narrow Book" charset="0"/>
                <a:cs typeface="Gotham Narrow Book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fld id="{E67BC031-ECD5-42F4-8B1D-03AF5E03E188}" type="datetime1">
              <a:rPr lang="en-US" smtClean="0">
                <a:solidFill>
                  <a:srgbClr val="A31E34"/>
                </a:solidFill>
              </a:rPr>
              <a:pPr/>
              <a:t>11/14/2018</a:t>
            </a:fld>
            <a:endParaRPr lang="en-US" dirty="0">
              <a:solidFill>
                <a:srgbClr val="A31E3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>
                <a:solidFill>
                  <a:srgbClr val="A31E34"/>
                </a:solidFill>
              </a:rPr>
              <a:t>SECTION TITLE GOTHAM NARROW BOLD 7PT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AU" dirty="0">
                <a:solidFill>
                  <a:srgbClr val="A31E34"/>
                </a:solidFill>
                <a:latin typeface="Gotham Narrow Bold" pitchFamily="50" charset="0"/>
              </a:rPr>
              <a:t>PAGE </a:t>
            </a:r>
            <a:fld id="{C9EE3F8F-BFD3-9842-9D76-CADACBFBDD00}" type="slidenum">
              <a:rPr lang="en-AU" smtClean="0">
                <a:solidFill>
                  <a:srgbClr val="A31E34"/>
                </a:solidFill>
                <a:latin typeface="Gotham Narrow Bold" pitchFamily="50" charset="0"/>
              </a:rPr>
              <a:pPr/>
              <a:t>‹#›</a:t>
            </a:fld>
            <a:endParaRPr lang="en-AU" dirty="0">
              <a:solidFill>
                <a:srgbClr val="A31E34"/>
              </a:solidFill>
              <a:latin typeface="Gotham Narrow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1992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4773613" y="1871498"/>
            <a:ext cx="6757987" cy="4326102"/>
          </a:xfrm>
          <a:prstGeom prst="rect">
            <a:avLst/>
          </a:prstGeom>
          <a:solidFill>
            <a:srgbClr val="F0D7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hronicle Text G1" pitchFamily="50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071" y="1871498"/>
            <a:ext cx="3886529" cy="4326102"/>
          </a:xfrm>
        </p:spPr>
        <p:txBody>
          <a:bodyPr/>
          <a:lstStyle>
            <a:lvl1pPr marL="0">
              <a:lnSpc>
                <a:spcPts val="1400"/>
              </a:lnSpc>
              <a:spcAft>
                <a:spcPts val="0"/>
              </a:spcAft>
              <a:defRPr sz="1200" b="1" i="0">
                <a:solidFill>
                  <a:schemeClr val="tx2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  <a:lvl2pPr marL="0" indent="0">
              <a:lnSpc>
                <a:spcPts val="1400"/>
              </a:lnSpc>
              <a:spcAft>
                <a:spcPts val="850"/>
              </a:spcAft>
              <a:buFont typeface="Arial" charset="0"/>
              <a:buNone/>
              <a:tabLst/>
              <a:defRPr sz="1200" b="0" i="0">
                <a:solidFill>
                  <a:schemeClr val="tx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2pPr>
            <a:lvl3pPr marL="0">
              <a:lnSpc>
                <a:spcPts val="1400"/>
              </a:lnSpc>
              <a:spcAft>
                <a:spcPts val="300"/>
              </a:spcAft>
              <a:defRPr sz="1200" b="0" i="0">
                <a:latin typeface="Gotham Narrow Book" charset="0"/>
                <a:ea typeface="Gotham Narrow Book" charset="0"/>
                <a:cs typeface="Gotham Narrow Book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fld id="{99C6F97E-62F8-468D-A415-7E5219A6BADD}" type="datetime1">
              <a:rPr lang="en-US" smtClean="0">
                <a:solidFill>
                  <a:srgbClr val="A31E34"/>
                </a:solidFill>
              </a:rPr>
              <a:pPr/>
              <a:t>11/14/2018</a:t>
            </a:fld>
            <a:endParaRPr lang="en-US" dirty="0">
              <a:solidFill>
                <a:srgbClr val="A31E3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>
                <a:solidFill>
                  <a:srgbClr val="A31E34"/>
                </a:solidFill>
              </a:rPr>
              <a:t>SECTION TITLE GOTHAM NARROW BOLD 7PT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AU" dirty="0">
                <a:solidFill>
                  <a:srgbClr val="A31E34"/>
                </a:solidFill>
                <a:latin typeface="Gotham Narrow Bold" pitchFamily="50" charset="0"/>
              </a:rPr>
              <a:t>PAGE </a:t>
            </a:r>
            <a:fld id="{C9EE3F8F-BFD3-9842-9D76-CADACBFBDD00}" type="slidenum">
              <a:rPr lang="en-AU" smtClean="0">
                <a:solidFill>
                  <a:srgbClr val="A31E34"/>
                </a:solidFill>
                <a:latin typeface="Gotham Narrow Bold" pitchFamily="50" charset="0"/>
              </a:rPr>
              <a:pPr/>
              <a:t>‹#›</a:t>
            </a:fld>
            <a:endParaRPr lang="en-AU" dirty="0">
              <a:solidFill>
                <a:srgbClr val="A31E34"/>
              </a:solidFill>
              <a:latin typeface="Gotham Narrow Bold" pitchFamily="50" charset="0"/>
            </a:endParaRPr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4978400" y="2134263"/>
            <a:ext cx="6197600" cy="384743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4420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4773613" y="1871498"/>
            <a:ext cx="6757987" cy="4326102"/>
          </a:xfrm>
          <a:prstGeom prst="rect">
            <a:avLst/>
          </a:prstGeom>
          <a:solidFill>
            <a:srgbClr val="F0D7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hronicle Text G1" pitchFamily="50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071" y="1871498"/>
            <a:ext cx="3886529" cy="4326102"/>
          </a:xfrm>
        </p:spPr>
        <p:txBody>
          <a:bodyPr/>
          <a:lstStyle>
            <a:lvl1pPr marL="0">
              <a:lnSpc>
                <a:spcPts val="1400"/>
              </a:lnSpc>
              <a:spcAft>
                <a:spcPts val="850"/>
              </a:spcAft>
              <a:defRPr sz="1200" b="1" i="0">
                <a:solidFill>
                  <a:schemeClr val="tx2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  <a:lvl2pPr marL="171450" indent="-171450">
              <a:lnSpc>
                <a:spcPts val="1400"/>
              </a:lnSpc>
              <a:spcAft>
                <a:spcPts val="850"/>
              </a:spcAft>
              <a:buFont typeface="Arial" charset="0"/>
              <a:buChar char="•"/>
              <a:tabLst/>
              <a:defRPr sz="1200" b="0" i="0">
                <a:solidFill>
                  <a:schemeClr val="tx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2pPr>
            <a:lvl3pPr marL="0">
              <a:lnSpc>
                <a:spcPts val="1400"/>
              </a:lnSpc>
              <a:spcAft>
                <a:spcPts val="300"/>
              </a:spcAft>
              <a:defRPr sz="1200" b="0" i="0">
                <a:latin typeface="Gotham Narrow Book" charset="0"/>
                <a:ea typeface="Gotham Narrow Book" charset="0"/>
                <a:cs typeface="Gotham Narrow Book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fld id="{8FDEC87E-9A2B-4FEA-927D-35F94DF5DE84}" type="datetime1">
              <a:rPr lang="en-US" smtClean="0">
                <a:solidFill>
                  <a:srgbClr val="A31E34"/>
                </a:solidFill>
              </a:rPr>
              <a:pPr/>
              <a:t>11/14/2018</a:t>
            </a:fld>
            <a:endParaRPr lang="en-US" dirty="0">
              <a:solidFill>
                <a:srgbClr val="A31E3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>
                <a:solidFill>
                  <a:srgbClr val="A31E34"/>
                </a:solidFill>
              </a:rPr>
              <a:t>SECTION TITLE GOTHAM NARROW BOLD 7PT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AU" dirty="0">
                <a:solidFill>
                  <a:srgbClr val="A31E34"/>
                </a:solidFill>
                <a:latin typeface="Gotham Narrow Bold" pitchFamily="50" charset="0"/>
              </a:rPr>
              <a:t>PAGE </a:t>
            </a:r>
            <a:fld id="{C9EE3F8F-BFD3-9842-9D76-CADACBFBDD00}" type="slidenum">
              <a:rPr lang="en-AU" smtClean="0">
                <a:solidFill>
                  <a:srgbClr val="A31E34"/>
                </a:solidFill>
                <a:latin typeface="Gotham Narrow Bold" pitchFamily="50" charset="0"/>
              </a:rPr>
              <a:pPr/>
              <a:t>‹#›</a:t>
            </a:fld>
            <a:endParaRPr lang="en-AU" dirty="0">
              <a:solidFill>
                <a:srgbClr val="A31E34"/>
              </a:solidFill>
              <a:latin typeface="Gotham Narrow Bold" pitchFamily="50" charset="0"/>
            </a:endParaRPr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4"/>
          </p:nvPr>
        </p:nvSpPr>
        <p:spPr>
          <a:xfrm>
            <a:off x="4953000" y="2120900"/>
            <a:ext cx="6248400" cy="38735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8776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rgbClr val="F0D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071" y="1044575"/>
            <a:ext cx="5183517" cy="51657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Chronicle Text G1" pitchFamily="50" charset="0"/>
              </a:defRPr>
            </a:lvl1pPr>
            <a:lvl2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2pPr>
            <a:lvl3pPr>
              <a:defRPr b="0" i="0">
                <a:latin typeface="Gotham Narrow Light" charset="0"/>
                <a:ea typeface="Gotham Narrow Light" charset="0"/>
                <a:cs typeface="Gotham Narrow Light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fld id="{6224B061-AE8D-47E0-B88B-6CA37606B0DE}" type="datetime1">
              <a:rPr lang="en-US" smtClean="0">
                <a:solidFill>
                  <a:srgbClr val="A31E34"/>
                </a:solidFill>
              </a:rPr>
              <a:pPr/>
              <a:t>11/14/2018</a:t>
            </a:fld>
            <a:endParaRPr lang="en-US" dirty="0">
              <a:solidFill>
                <a:srgbClr val="A31E3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>
                <a:solidFill>
                  <a:srgbClr val="A31E34"/>
                </a:solidFill>
              </a:rPr>
              <a:t>SECTION TITLE GOTHAM NARROW BOLD 7PT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AU" dirty="0">
                <a:solidFill>
                  <a:srgbClr val="A31E34"/>
                </a:solidFill>
                <a:latin typeface="Gotham Narrow Bold" pitchFamily="50" charset="0"/>
              </a:rPr>
              <a:t>PAGE </a:t>
            </a:r>
            <a:fld id="{C9EE3F8F-BFD3-9842-9D76-CADACBFBDD00}" type="slidenum">
              <a:rPr lang="en-AU" smtClean="0">
                <a:solidFill>
                  <a:srgbClr val="A31E34"/>
                </a:solidFill>
                <a:latin typeface="Gotham Narrow Bold" pitchFamily="50" charset="0"/>
              </a:rPr>
              <a:pPr/>
              <a:t>‹#›</a:t>
            </a:fld>
            <a:r>
              <a:rPr lang="en-AU" dirty="0">
                <a:solidFill>
                  <a:srgbClr val="A31E34"/>
                </a:solidFill>
                <a:latin typeface="Gotham Narrow Bold" pitchFamily="50" charset="0"/>
              </a:rPr>
              <a:t>R</a:t>
            </a:r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6348413" y="1044575"/>
            <a:ext cx="5183187" cy="51657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2054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hronicle Text G1" pitchFamily="50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171" y="1871498"/>
            <a:ext cx="7150428" cy="1227302"/>
          </a:xfrm>
        </p:spPr>
        <p:txBody>
          <a:bodyPr/>
          <a:lstStyle>
            <a:lvl1pPr>
              <a:defRPr>
                <a:latin typeface="Chronicle Text G1" pitchFamily="50" charset="0"/>
              </a:defRPr>
            </a:lvl1pPr>
            <a:lvl2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2pPr>
            <a:lvl3pPr>
              <a:defRPr b="0" i="0">
                <a:latin typeface="Gotham Narrow Light" charset="0"/>
                <a:ea typeface="Gotham Narrow Light" charset="0"/>
                <a:cs typeface="Gotham Narrow Light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fld id="{5C1BB226-E858-425D-899E-550B68B86332}" type="datetime1">
              <a:rPr lang="en-US" smtClean="0">
                <a:solidFill>
                  <a:srgbClr val="A31E34"/>
                </a:solidFill>
              </a:rPr>
              <a:pPr/>
              <a:t>11/14/2018</a:t>
            </a:fld>
            <a:endParaRPr lang="en-US" dirty="0">
              <a:solidFill>
                <a:srgbClr val="A31E3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>
                <a:solidFill>
                  <a:srgbClr val="A31E34"/>
                </a:solidFill>
              </a:rPr>
              <a:t>SECTION TITLE GOTHAM NARROW BOLD 7PT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AU" dirty="0">
                <a:solidFill>
                  <a:srgbClr val="A31E34"/>
                </a:solidFill>
                <a:latin typeface="Gotham Narrow Bold" pitchFamily="50" charset="0"/>
              </a:rPr>
              <a:t>PAGE </a:t>
            </a:r>
            <a:fld id="{C9EE3F8F-BFD3-9842-9D76-CADACBFBDD00}" type="slidenum">
              <a:rPr lang="en-AU" smtClean="0">
                <a:solidFill>
                  <a:srgbClr val="A31E34"/>
                </a:solidFill>
                <a:latin typeface="Gotham Narrow Bold" pitchFamily="50" charset="0"/>
              </a:rPr>
              <a:pPr/>
              <a:t>‹#›</a:t>
            </a:fld>
            <a:endParaRPr lang="en-AU" dirty="0">
              <a:solidFill>
                <a:srgbClr val="A31E34"/>
              </a:solidFill>
              <a:latin typeface="Gotham Narrow Bold" pitchFamily="50" charset="0"/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60401" y="1871663"/>
            <a:ext cx="3568699" cy="2865437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381171" y="3370097"/>
            <a:ext cx="3403929" cy="2827503"/>
          </a:xfrm>
        </p:spPr>
        <p:txBody>
          <a:bodyPr/>
          <a:lstStyle>
            <a:lvl1pPr>
              <a:defRPr>
                <a:latin typeface="Chronicle Text G1" pitchFamily="50" charset="0"/>
              </a:defRPr>
            </a:lvl1pPr>
            <a:lvl2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2pPr>
            <a:lvl3pPr>
              <a:defRPr b="0" i="0">
                <a:latin typeface="Gotham Narrow Light" charset="0"/>
                <a:ea typeface="Gotham Narrow Light" charset="0"/>
                <a:cs typeface="Gotham Narrow Light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8127671" y="3370097"/>
            <a:ext cx="3403929" cy="2827503"/>
          </a:xfrm>
        </p:spPr>
        <p:txBody>
          <a:bodyPr/>
          <a:lstStyle>
            <a:lvl1pPr>
              <a:defRPr>
                <a:latin typeface="Chronicle Text G1" pitchFamily="50" charset="0"/>
              </a:defRPr>
            </a:lvl1pPr>
            <a:lvl2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2pPr>
            <a:lvl3pPr>
              <a:defRPr b="0" i="0">
                <a:latin typeface="Gotham Narrow Light" charset="0"/>
                <a:ea typeface="Gotham Narrow Light" charset="0"/>
                <a:cs typeface="Gotham Narrow Light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79622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hronicle Text G1" pitchFamily="50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fld id="{77BB266C-CC69-4DAB-AFA1-853C36A9FA41}" type="datetime1">
              <a:rPr lang="en-US" smtClean="0">
                <a:solidFill>
                  <a:srgbClr val="A31E34"/>
                </a:solidFill>
              </a:rPr>
              <a:pPr/>
              <a:t>11/14/2018</a:t>
            </a:fld>
            <a:endParaRPr lang="en-US" dirty="0">
              <a:solidFill>
                <a:srgbClr val="A31E3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>
                <a:solidFill>
                  <a:srgbClr val="A31E34"/>
                </a:solidFill>
              </a:rPr>
              <a:t>SECTION TITLE GOTHAM NARROW BOLD 7PT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AU" dirty="0">
                <a:solidFill>
                  <a:srgbClr val="A31E34"/>
                </a:solidFill>
                <a:latin typeface="Gotham Narrow Bold" pitchFamily="50" charset="0"/>
              </a:rPr>
              <a:t>PAGE </a:t>
            </a:r>
            <a:fld id="{C9EE3F8F-BFD3-9842-9D76-CADACBFBDD00}" type="slidenum">
              <a:rPr lang="en-AU" smtClean="0">
                <a:solidFill>
                  <a:srgbClr val="A31E34"/>
                </a:solidFill>
                <a:latin typeface="Gotham Narrow Bold" pitchFamily="50" charset="0"/>
              </a:rPr>
              <a:pPr/>
              <a:t>‹#›</a:t>
            </a:fld>
            <a:endParaRPr lang="en-AU" dirty="0">
              <a:solidFill>
                <a:srgbClr val="A31E34"/>
              </a:solidFill>
              <a:latin typeface="Gotham Narrow Bold" pitchFamily="50" charset="0"/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60401" y="1871663"/>
            <a:ext cx="3568699" cy="1252537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60401" y="3268663"/>
            <a:ext cx="3568699" cy="2979737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394201" y="1871663"/>
            <a:ext cx="3390899" cy="2662237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4394201" y="4673600"/>
            <a:ext cx="3390899" cy="1574800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7950201" y="1871663"/>
            <a:ext cx="3581399" cy="4376737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117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64"/>
            <a:ext cx="4405159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565" y="356258"/>
            <a:ext cx="1205994" cy="5174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901" y="1224148"/>
            <a:ext cx="3526312" cy="40104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72" y="391883"/>
            <a:ext cx="1217897" cy="5225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520" y="1634834"/>
            <a:ext cx="2959920" cy="361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4470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930" y="5466306"/>
            <a:ext cx="11226140" cy="1065126"/>
          </a:xfrm>
        </p:spPr>
        <p:txBody>
          <a:bodyPr anchor="t">
            <a:noAutofit/>
          </a:bodyPr>
          <a:lstStyle>
            <a:lvl1pPr algn="ctr">
              <a:lnSpc>
                <a:spcPts val="3500"/>
              </a:lnSpc>
              <a:defRPr sz="3500">
                <a:solidFill>
                  <a:schemeClr val="bg1"/>
                </a:solidFill>
                <a:latin typeface="Chronicle Text G1 Roman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237" y="388914"/>
            <a:ext cx="1205994" cy="5174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618" y="1400037"/>
            <a:ext cx="3456878" cy="393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4772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565" y="356258"/>
            <a:ext cx="1205994" cy="5174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901" y="1224148"/>
            <a:ext cx="3526312" cy="40104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59045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72" y="391883"/>
            <a:ext cx="1217897" cy="5225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520" y="1634834"/>
            <a:ext cx="2959920" cy="361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1088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9" r="8962" b="25814"/>
          <a:stretch/>
        </p:blipFill>
        <p:spPr>
          <a:xfrm>
            <a:off x="-1" y="0"/>
            <a:ext cx="12188283" cy="68356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813" y="5466306"/>
            <a:ext cx="10874374" cy="1065126"/>
          </a:xfrm>
        </p:spPr>
        <p:txBody>
          <a:bodyPr anchor="t">
            <a:noAutofit/>
          </a:bodyPr>
          <a:lstStyle>
            <a:lvl1pPr algn="ctr">
              <a:lnSpc>
                <a:spcPts val="3500"/>
              </a:lnSpc>
              <a:defRPr sz="3500">
                <a:solidFill>
                  <a:schemeClr val="bg1"/>
                </a:solidFill>
                <a:latin typeface="Chronicle Text G1 Roman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520" y="1634834"/>
            <a:ext cx="2959920" cy="36140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237" y="388914"/>
            <a:ext cx="1205994" cy="51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32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9" r="8962" b="25814"/>
          <a:stretch/>
        </p:blipFill>
        <p:spPr>
          <a:xfrm>
            <a:off x="-1" y="0"/>
            <a:ext cx="12188283" cy="68356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813" y="5466306"/>
            <a:ext cx="10874374" cy="1065126"/>
          </a:xfrm>
        </p:spPr>
        <p:txBody>
          <a:bodyPr anchor="t">
            <a:noAutofit/>
          </a:bodyPr>
          <a:lstStyle>
            <a:lvl1pPr algn="ctr">
              <a:lnSpc>
                <a:spcPts val="3500"/>
              </a:lnSpc>
              <a:defRPr sz="3500">
                <a:solidFill>
                  <a:schemeClr val="bg1"/>
                </a:solidFill>
                <a:latin typeface="Chronicle Text G1" pitchFamily="50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520" y="1634834"/>
            <a:ext cx="2959920" cy="36140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237" y="388914"/>
            <a:ext cx="1205994" cy="51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645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813" y="5466306"/>
            <a:ext cx="10874374" cy="1065126"/>
          </a:xfrm>
        </p:spPr>
        <p:txBody>
          <a:bodyPr anchor="t">
            <a:noAutofit/>
          </a:bodyPr>
          <a:lstStyle>
            <a:lvl1pPr algn="ctr">
              <a:lnSpc>
                <a:spcPts val="3500"/>
              </a:lnSpc>
              <a:defRPr sz="3500">
                <a:solidFill>
                  <a:schemeClr val="bg1"/>
                </a:solidFill>
                <a:latin typeface="Chronicle Text G1 Roman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520" y="1634834"/>
            <a:ext cx="2959920" cy="36140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237" y="388914"/>
            <a:ext cx="1205994" cy="51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4684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813" y="5466306"/>
            <a:ext cx="10874374" cy="1065126"/>
          </a:xfrm>
        </p:spPr>
        <p:txBody>
          <a:bodyPr anchor="t">
            <a:noAutofit/>
          </a:bodyPr>
          <a:lstStyle>
            <a:lvl1pPr algn="ctr">
              <a:lnSpc>
                <a:spcPts val="3500"/>
              </a:lnSpc>
              <a:defRPr sz="3500">
                <a:solidFill>
                  <a:schemeClr val="bg1"/>
                </a:solidFill>
                <a:latin typeface="Chronicle Text G1 Roman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237" y="388914"/>
            <a:ext cx="1205994" cy="5174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520" y="1634834"/>
            <a:ext cx="2959920" cy="361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6686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813" y="5466306"/>
            <a:ext cx="10874374" cy="1065126"/>
          </a:xfrm>
        </p:spPr>
        <p:txBody>
          <a:bodyPr anchor="t">
            <a:noAutofit/>
          </a:bodyPr>
          <a:lstStyle>
            <a:lvl1pPr algn="ctr">
              <a:lnSpc>
                <a:spcPts val="3500"/>
              </a:lnSpc>
              <a:defRPr sz="3500">
                <a:solidFill>
                  <a:schemeClr val="tx2"/>
                </a:solidFill>
                <a:latin typeface="Chronicle Text G1 Roman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520" y="1634834"/>
            <a:ext cx="2959920" cy="36140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72" y="391883"/>
            <a:ext cx="1217897" cy="52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734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8813" y="1701799"/>
            <a:ext cx="5184775" cy="4495801"/>
          </a:xfrm>
        </p:spPr>
        <p:txBody>
          <a:bodyPr anchor="t">
            <a:noAutofit/>
          </a:bodyPr>
          <a:lstStyle>
            <a:lvl1pPr algn="l">
              <a:lnSpc>
                <a:spcPts val="6500"/>
              </a:lnSpc>
              <a:defRPr sz="6500" b="1" i="0">
                <a:solidFill>
                  <a:schemeClr val="accent1"/>
                </a:solidFill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AU" dirty="0"/>
              <a:t>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275" y="388914"/>
            <a:ext cx="1205994" cy="51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2324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8812" y="1701800"/>
            <a:ext cx="5184775" cy="4495800"/>
          </a:xfrm>
        </p:spPr>
        <p:txBody>
          <a:bodyPr anchor="t">
            <a:noAutofit/>
          </a:bodyPr>
          <a:lstStyle>
            <a:lvl1pPr algn="l">
              <a:lnSpc>
                <a:spcPts val="6500"/>
              </a:lnSpc>
              <a:defRPr sz="6500" b="1" i="0">
                <a:solidFill>
                  <a:schemeClr val="tx2"/>
                </a:solidFill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AU" dirty="0"/>
              <a:t>EDIT MASTER </a:t>
            </a:r>
            <a:br>
              <a:rPr lang="en-AU" dirty="0"/>
            </a:br>
            <a:r>
              <a:rPr lang="en-AU" dirty="0"/>
              <a:t>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400" y="391883"/>
            <a:ext cx="1217897" cy="52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9041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8813" y="1701800"/>
            <a:ext cx="5184775" cy="4495800"/>
          </a:xfrm>
        </p:spPr>
        <p:txBody>
          <a:bodyPr anchor="t">
            <a:noAutofit/>
          </a:bodyPr>
          <a:lstStyle>
            <a:lvl1pPr algn="l">
              <a:lnSpc>
                <a:spcPts val="6500"/>
              </a:lnSpc>
              <a:defRPr sz="6500" b="1" i="0">
                <a:solidFill>
                  <a:schemeClr val="bg1"/>
                </a:solidFill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AU" dirty="0"/>
              <a:t>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275" y="388914"/>
            <a:ext cx="1205994" cy="51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6494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8813" y="1701801"/>
            <a:ext cx="5184775" cy="4495800"/>
          </a:xfrm>
        </p:spPr>
        <p:txBody>
          <a:bodyPr anchor="t">
            <a:noAutofit/>
          </a:bodyPr>
          <a:lstStyle>
            <a:lvl1pPr algn="l">
              <a:lnSpc>
                <a:spcPts val="6500"/>
              </a:lnSpc>
              <a:defRPr sz="6500" b="1" i="0">
                <a:solidFill>
                  <a:schemeClr val="bg1"/>
                </a:solidFill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AU" dirty="0"/>
              <a:t>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275" y="388914"/>
            <a:ext cx="1205994" cy="5174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07" y="320529"/>
            <a:ext cx="3350400" cy="79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9309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8813" y="1701800"/>
            <a:ext cx="5184775" cy="4495800"/>
          </a:xfrm>
        </p:spPr>
        <p:txBody>
          <a:bodyPr anchor="t">
            <a:noAutofit/>
          </a:bodyPr>
          <a:lstStyle>
            <a:lvl1pPr algn="l">
              <a:lnSpc>
                <a:spcPts val="6500"/>
              </a:lnSpc>
              <a:defRPr sz="6500" b="1" i="0">
                <a:solidFill>
                  <a:schemeClr val="bg1"/>
                </a:solidFill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AU" dirty="0"/>
              <a:t>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275" y="388914"/>
            <a:ext cx="1205994" cy="51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8357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8813" y="1701800"/>
            <a:ext cx="5184775" cy="4495800"/>
          </a:xfrm>
        </p:spPr>
        <p:txBody>
          <a:bodyPr anchor="t">
            <a:noAutofit/>
          </a:bodyPr>
          <a:lstStyle>
            <a:lvl1pPr algn="l">
              <a:lnSpc>
                <a:spcPts val="6500"/>
              </a:lnSpc>
              <a:defRPr sz="6500" b="1" i="0">
                <a:solidFill>
                  <a:schemeClr val="bg1"/>
                </a:solidFill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AU" dirty="0"/>
              <a:t>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275" y="388914"/>
            <a:ext cx="1205994" cy="51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7794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F0D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ts val="3500"/>
              </a:lnSpc>
              <a:defRPr sz="3500"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2" y="1871498"/>
            <a:ext cx="10872787" cy="4326102"/>
          </a:xfrm>
        </p:spPr>
        <p:txBody>
          <a:bodyPr/>
          <a:lstStyle>
            <a:lvl1pPr>
              <a:lnSpc>
                <a:spcPts val="1700"/>
              </a:lnSpc>
              <a:spcAft>
                <a:spcPts val="0"/>
              </a:spcAft>
              <a:defRPr lang="en-AU" sz="1500" b="1" i="0" kern="1200" dirty="0" smtClean="0">
                <a:solidFill>
                  <a:schemeClr val="tx2"/>
                </a:solidFill>
                <a:latin typeface="Gotham Narrow" charset="0"/>
                <a:ea typeface="Gotham Narrow" charset="0"/>
                <a:cs typeface="Gotham Narrow" charset="0"/>
              </a:defRPr>
            </a:lvl1pPr>
            <a:lvl2pPr marL="215900" indent="0">
              <a:lnSpc>
                <a:spcPts val="1700"/>
              </a:lnSpc>
              <a:spcAft>
                <a:spcPts val="850"/>
              </a:spcAft>
              <a:tabLst/>
              <a:defRPr lang="en-AU" sz="1500" b="0" i="0" kern="1200" dirty="0" smtClean="0">
                <a:solidFill>
                  <a:schemeClr val="tx2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2pPr>
            <a:lvl3pPr>
              <a:defRPr b="0" i="0">
                <a:latin typeface="Gotham Narrow Light" charset="0"/>
                <a:ea typeface="Gotham Narrow Light" charset="0"/>
                <a:cs typeface="Gotham Narrow Light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fld id="{FC97638D-ACF2-4B48-A582-E549DA92D123}" type="datetime1">
              <a:rPr lang="en-AU" smtClean="0"/>
              <a:t>14/11/2018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US"/>
              <a:t>PAGE </a:t>
            </a:r>
            <a:fld id="{C9EE3F8F-BFD3-9842-9D76-CADACBFBDD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996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813" y="5466306"/>
            <a:ext cx="10874374" cy="1065126"/>
          </a:xfrm>
        </p:spPr>
        <p:txBody>
          <a:bodyPr anchor="t">
            <a:noAutofit/>
          </a:bodyPr>
          <a:lstStyle>
            <a:lvl1pPr algn="ctr">
              <a:lnSpc>
                <a:spcPts val="3500"/>
              </a:lnSpc>
              <a:defRPr sz="3500">
                <a:solidFill>
                  <a:schemeClr val="bg1"/>
                </a:solidFill>
                <a:latin typeface="Chronicle Text G1" pitchFamily="50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520" y="1634834"/>
            <a:ext cx="2959920" cy="36140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237" y="388914"/>
            <a:ext cx="1205994" cy="51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1967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58813" y="1867583"/>
            <a:ext cx="10872787" cy="4330017"/>
          </a:xfrm>
        </p:spPr>
        <p:txBody>
          <a:bodyPr/>
          <a:lstStyle>
            <a:lvl1pPr>
              <a:lnSpc>
                <a:spcPts val="3500"/>
              </a:lnSpc>
              <a:defRPr sz="3500" b="1" i="0">
                <a:solidFill>
                  <a:schemeClr val="accent1"/>
                </a:solidFill>
                <a:latin typeface="Gotham Narrow" charset="0"/>
                <a:ea typeface="Gotham Narrow" charset="0"/>
                <a:cs typeface="Gotham Narrow" charset="0"/>
              </a:defRPr>
            </a:lvl1pPr>
            <a:lvl2pPr>
              <a:lnSpc>
                <a:spcPts val="3500"/>
              </a:lnSpc>
              <a:spcAft>
                <a:spcPts val="600"/>
              </a:spcAft>
              <a:defRPr sz="3500" b="1" i="0">
                <a:solidFill>
                  <a:schemeClr val="bg1"/>
                </a:solidFill>
                <a:latin typeface="Gotham Narrow" charset="0"/>
                <a:ea typeface="Gotham Narrow" charset="0"/>
                <a:cs typeface="Gotham Narrow" charset="0"/>
              </a:defRPr>
            </a:lvl2pPr>
            <a:lvl3pPr>
              <a:lnSpc>
                <a:spcPts val="2200"/>
              </a:lnSpc>
              <a:defRPr sz="2000" b="0" i="0">
                <a:solidFill>
                  <a:schemeClr val="bg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AU" dirty="0"/>
              <a:t>CLICK TO EDIT</a:t>
            </a:r>
          </a:p>
          <a:p>
            <a:pPr lvl="1"/>
            <a:r>
              <a:rPr lang="en-AU" dirty="0"/>
              <a:t>SECOND </a:t>
            </a:r>
            <a:br>
              <a:rPr lang="en-AU" dirty="0"/>
            </a:br>
            <a:r>
              <a:rPr lang="en-AU" dirty="0"/>
              <a:t>LEVEL</a:t>
            </a:r>
          </a:p>
          <a:p>
            <a:pPr lvl="2"/>
            <a:r>
              <a:rPr lang="en-AU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fld id="{3170D891-666A-442E-AD03-5C1ED39827C0}" type="datetime1">
              <a:rPr lang="en-AU" smtClean="0"/>
              <a:t>14/11/2018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solidFill>
                  <a:schemeClr val="accent1"/>
                </a:solidFill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US"/>
              <a:t>PAGE </a:t>
            </a:r>
            <a:fld id="{C9EE3F8F-BFD3-9842-9D76-CADACBFBDD0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275" y="388914"/>
            <a:ext cx="1205994" cy="51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3595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2770" y="1854200"/>
            <a:ext cx="8268029" cy="4343400"/>
          </a:xfrm>
        </p:spPr>
        <p:txBody>
          <a:bodyPr/>
          <a:lstStyle>
            <a:lvl1pPr>
              <a:lnSpc>
                <a:spcPts val="6500"/>
              </a:lnSpc>
              <a:defRPr lang="en-US" sz="6500" b="1" i="0" kern="1200" dirty="0">
                <a:solidFill>
                  <a:schemeClr val="bg1"/>
                </a:solidFill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fld id="{E99D044F-B1E2-4334-B914-8D8617EFC044}" type="datetime1">
              <a:rPr lang="en-AU" smtClean="0"/>
              <a:t>14/11/2018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88400" y="6519863"/>
            <a:ext cx="2743200" cy="201613"/>
          </a:xfrm>
        </p:spPr>
        <p:txBody>
          <a:bodyPr/>
          <a:lstStyle>
            <a:lvl1pPr algn="r"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US"/>
              <a:t>PAGE </a:t>
            </a:r>
            <a:fld id="{C9EE3F8F-BFD3-9842-9D76-CADACBFBDD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8535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hronicle Text G1 Roman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071" y="1871498"/>
            <a:ext cx="5183517" cy="4326102"/>
          </a:xfrm>
        </p:spPr>
        <p:txBody>
          <a:bodyPr/>
          <a:lstStyle>
            <a:lvl1pPr>
              <a:defRPr>
                <a:latin typeface="Chronicle Text G1 Roman" charset="0"/>
              </a:defRPr>
            </a:lvl1pPr>
            <a:lvl2pPr>
              <a:defRPr b="1" i="0">
                <a:latin typeface="Gotham Narrow" charset="0"/>
                <a:ea typeface="Gotham Narrow" charset="0"/>
                <a:cs typeface="Gotham Narrow" charset="0"/>
              </a:defRPr>
            </a:lvl2pPr>
            <a:lvl3pPr>
              <a:defRPr b="0" i="0">
                <a:latin typeface="Gotham Narrow Light" charset="0"/>
                <a:ea typeface="Gotham Narrow Light" charset="0"/>
                <a:cs typeface="Gotham Narrow Light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fld id="{80DB6B60-E04B-4579-A374-1053052607D9}" type="datetime1">
              <a:rPr lang="en-AU" smtClean="0"/>
              <a:t>14/11/2018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US"/>
              <a:t>PAGE </a:t>
            </a:r>
            <a:fld id="{C9EE3F8F-BFD3-9842-9D76-CADACBFBDD0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48412" y="1871663"/>
            <a:ext cx="5183187" cy="4325937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293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hronicle Text G1 Roman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071" y="1871498"/>
            <a:ext cx="5183517" cy="4326102"/>
          </a:xfrm>
        </p:spPr>
        <p:txBody>
          <a:bodyPr/>
          <a:lstStyle>
            <a:lvl1pPr marL="0">
              <a:lnSpc>
                <a:spcPts val="1400"/>
              </a:lnSpc>
              <a:spcAft>
                <a:spcPts val="850"/>
              </a:spcAft>
              <a:defRPr sz="1200" b="1" i="0">
                <a:solidFill>
                  <a:schemeClr val="tx2"/>
                </a:solidFill>
                <a:latin typeface="Gotham Narrow" charset="0"/>
                <a:ea typeface="Gotham Narrow" charset="0"/>
                <a:cs typeface="Gotham Narrow" charset="0"/>
              </a:defRPr>
            </a:lvl1pPr>
            <a:lvl2pPr marL="127000" indent="-127000">
              <a:lnSpc>
                <a:spcPts val="1400"/>
              </a:lnSpc>
              <a:spcAft>
                <a:spcPts val="850"/>
              </a:spcAft>
              <a:buFont typeface="Arial" charset="0"/>
              <a:buChar char="•"/>
              <a:tabLst/>
              <a:defRPr sz="1200" b="0" i="0">
                <a:solidFill>
                  <a:schemeClr val="tx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2pPr>
            <a:lvl3pPr marL="0">
              <a:lnSpc>
                <a:spcPts val="1400"/>
              </a:lnSpc>
              <a:spcAft>
                <a:spcPts val="300"/>
              </a:spcAft>
              <a:defRPr sz="1200" b="0" i="0">
                <a:latin typeface="Gotham Narrow Book" charset="0"/>
                <a:ea typeface="Gotham Narrow Book" charset="0"/>
                <a:cs typeface="Gotham Narrow Book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fld id="{C3F9A3F6-AC6C-4EB3-AE5F-0A26C7C11357}" type="datetime1">
              <a:rPr lang="en-AU" smtClean="0"/>
              <a:t>14/11/2018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US"/>
              <a:t>PAGE </a:t>
            </a:r>
            <a:fld id="{C9EE3F8F-BFD3-9842-9D76-CADACBFBDD0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48413" y="1871664"/>
            <a:ext cx="5183187" cy="4325940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4544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hronicle Text G1 Roman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071" y="1871498"/>
            <a:ext cx="5183517" cy="4326102"/>
          </a:xfrm>
        </p:spPr>
        <p:txBody>
          <a:bodyPr/>
          <a:lstStyle>
            <a:lvl1pPr marL="0">
              <a:lnSpc>
                <a:spcPts val="1400"/>
              </a:lnSpc>
              <a:spcAft>
                <a:spcPts val="0"/>
              </a:spcAft>
              <a:defRPr sz="1200" b="1" i="0">
                <a:solidFill>
                  <a:schemeClr val="tx2"/>
                </a:solidFill>
                <a:latin typeface="Gotham Narrow" charset="0"/>
                <a:ea typeface="Gotham Narrow" charset="0"/>
                <a:cs typeface="Gotham Narrow" charset="0"/>
              </a:defRPr>
            </a:lvl1pPr>
            <a:lvl2pPr marL="0" indent="0">
              <a:lnSpc>
                <a:spcPts val="1400"/>
              </a:lnSpc>
              <a:spcAft>
                <a:spcPts val="850"/>
              </a:spcAft>
              <a:buFont typeface="Arial" charset="0"/>
              <a:buNone/>
              <a:tabLst/>
              <a:defRPr sz="1200" b="0" i="0">
                <a:solidFill>
                  <a:schemeClr val="tx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2pPr>
            <a:lvl3pPr marL="0">
              <a:lnSpc>
                <a:spcPts val="1400"/>
              </a:lnSpc>
              <a:spcAft>
                <a:spcPts val="300"/>
              </a:spcAft>
              <a:defRPr sz="1200" b="0" i="0">
                <a:latin typeface="Gotham Narrow Book" charset="0"/>
                <a:ea typeface="Gotham Narrow Book" charset="0"/>
                <a:cs typeface="Gotham Narrow Book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fld id="{04D9DC38-0005-431F-81B5-86B4A39E2A86}" type="datetime1">
              <a:rPr lang="en-AU" smtClean="0"/>
              <a:t>14/11/2018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US"/>
              <a:t>PAGE </a:t>
            </a:r>
            <a:fld id="{C9EE3F8F-BFD3-9842-9D76-CADACBFBDD0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48413" y="1871664"/>
            <a:ext cx="5183187" cy="4325940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0411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hronicle Text G1 Roman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071" y="1871498"/>
            <a:ext cx="10871529" cy="4326102"/>
          </a:xfrm>
        </p:spPr>
        <p:txBody>
          <a:bodyPr/>
          <a:lstStyle>
            <a:lvl1pPr marL="0">
              <a:lnSpc>
                <a:spcPts val="1600"/>
              </a:lnSpc>
              <a:spcAft>
                <a:spcPts val="1500"/>
              </a:spcAft>
              <a:defRPr sz="1800" b="1" i="0">
                <a:solidFill>
                  <a:schemeClr val="tx2"/>
                </a:solidFill>
                <a:latin typeface="Gotham Narrow" charset="0"/>
                <a:ea typeface="Gotham Narrow" charset="0"/>
                <a:cs typeface="Gotham Narrow" charset="0"/>
              </a:defRPr>
            </a:lvl1pPr>
            <a:lvl2pPr marL="177800" indent="-177800">
              <a:lnSpc>
                <a:spcPts val="2000"/>
              </a:lnSpc>
              <a:spcAft>
                <a:spcPts val="1500"/>
              </a:spcAft>
              <a:buFont typeface="Arial" charset="0"/>
              <a:buChar char="•"/>
              <a:tabLst/>
              <a:defRPr sz="1800" b="0" i="0">
                <a:solidFill>
                  <a:schemeClr val="tx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2pPr>
            <a:lvl3pPr marL="0">
              <a:lnSpc>
                <a:spcPts val="1400"/>
              </a:lnSpc>
              <a:spcAft>
                <a:spcPts val="300"/>
              </a:spcAft>
              <a:defRPr sz="1200" b="0" i="0">
                <a:latin typeface="Gotham Narrow Book" charset="0"/>
                <a:ea typeface="Gotham Narrow Book" charset="0"/>
                <a:cs typeface="Gotham Narrow Book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fld id="{506B8068-19A5-4D79-95F4-44C7D4D12013}" type="datetime1">
              <a:rPr lang="en-AU" smtClean="0"/>
              <a:t>14/11/2018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US"/>
              <a:t>PAGE </a:t>
            </a:r>
            <a:fld id="{C9EE3F8F-BFD3-9842-9D76-CADACBFBDD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2921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4773613" y="1871498"/>
            <a:ext cx="6757987" cy="4326102"/>
          </a:xfrm>
          <a:prstGeom prst="rect">
            <a:avLst/>
          </a:prstGeom>
          <a:solidFill>
            <a:srgbClr val="F0D7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hronicle Text G1 Roman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071" y="1871498"/>
            <a:ext cx="3886529" cy="4326102"/>
          </a:xfrm>
        </p:spPr>
        <p:txBody>
          <a:bodyPr/>
          <a:lstStyle>
            <a:lvl1pPr marL="0">
              <a:lnSpc>
                <a:spcPts val="1400"/>
              </a:lnSpc>
              <a:spcAft>
                <a:spcPts val="0"/>
              </a:spcAft>
              <a:defRPr sz="1200" b="1" i="0">
                <a:solidFill>
                  <a:schemeClr val="tx2"/>
                </a:solidFill>
                <a:latin typeface="Gotham Narrow" charset="0"/>
                <a:ea typeface="Gotham Narrow" charset="0"/>
                <a:cs typeface="Gotham Narrow" charset="0"/>
              </a:defRPr>
            </a:lvl1pPr>
            <a:lvl2pPr marL="0" indent="0">
              <a:lnSpc>
                <a:spcPts val="1400"/>
              </a:lnSpc>
              <a:spcAft>
                <a:spcPts val="850"/>
              </a:spcAft>
              <a:buFont typeface="Arial" charset="0"/>
              <a:buNone/>
              <a:tabLst/>
              <a:defRPr sz="1200" b="0" i="0">
                <a:solidFill>
                  <a:schemeClr val="tx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2pPr>
            <a:lvl3pPr marL="0">
              <a:lnSpc>
                <a:spcPts val="1400"/>
              </a:lnSpc>
              <a:spcAft>
                <a:spcPts val="300"/>
              </a:spcAft>
              <a:defRPr sz="1200" b="0" i="0">
                <a:latin typeface="Gotham Narrow Book" charset="0"/>
                <a:ea typeface="Gotham Narrow Book" charset="0"/>
                <a:cs typeface="Gotham Narrow Book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fld id="{F18F44D3-88B8-49A7-9714-F3D599078E6A}" type="datetime1">
              <a:rPr lang="en-AU" smtClean="0"/>
              <a:t>14/11/2018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US"/>
              <a:t>PAGE </a:t>
            </a:r>
            <a:fld id="{C9EE3F8F-BFD3-9842-9D76-CADACBFBDD0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4978400" y="2134263"/>
            <a:ext cx="6197600" cy="38474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104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4773613" y="1871498"/>
            <a:ext cx="6757987" cy="4326102"/>
          </a:xfrm>
          <a:prstGeom prst="rect">
            <a:avLst/>
          </a:prstGeom>
          <a:solidFill>
            <a:srgbClr val="F0D7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hronicle Text G1 Roman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071" y="1871498"/>
            <a:ext cx="3886529" cy="4326102"/>
          </a:xfrm>
        </p:spPr>
        <p:txBody>
          <a:bodyPr/>
          <a:lstStyle>
            <a:lvl1pPr marL="0">
              <a:lnSpc>
                <a:spcPts val="1400"/>
              </a:lnSpc>
              <a:spcAft>
                <a:spcPts val="850"/>
              </a:spcAft>
              <a:defRPr sz="1200" b="1" i="0">
                <a:solidFill>
                  <a:schemeClr val="tx2"/>
                </a:solidFill>
                <a:latin typeface="Gotham Narrow" charset="0"/>
                <a:ea typeface="Gotham Narrow" charset="0"/>
                <a:cs typeface="Gotham Narrow" charset="0"/>
              </a:defRPr>
            </a:lvl1pPr>
            <a:lvl2pPr marL="171450" indent="-171450">
              <a:lnSpc>
                <a:spcPts val="1400"/>
              </a:lnSpc>
              <a:spcAft>
                <a:spcPts val="850"/>
              </a:spcAft>
              <a:buFont typeface="Arial" charset="0"/>
              <a:buChar char="•"/>
              <a:tabLst/>
              <a:defRPr sz="1200" b="0" i="0">
                <a:solidFill>
                  <a:schemeClr val="tx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2pPr>
            <a:lvl3pPr marL="0">
              <a:lnSpc>
                <a:spcPts val="1400"/>
              </a:lnSpc>
              <a:spcAft>
                <a:spcPts val="300"/>
              </a:spcAft>
              <a:defRPr sz="1200" b="0" i="0">
                <a:latin typeface="Gotham Narrow Book" charset="0"/>
                <a:ea typeface="Gotham Narrow Book" charset="0"/>
                <a:cs typeface="Gotham Narrow Book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fld id="{C1F40EB4-B4D3-42F6-A50A-4DF992A70EF7}" type="datetime1">
              <a:rPr lang="en-AU" smtClean="0"/>
              <a:t>14/11/2018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US" dirty="0"/>
              <a:t>PAGE </a:t>
            </a:r>
            <a:fld id="{C9EE3F8F-BFD3-9842-9D76-CADACBFBDD0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4"/>
          </p:nvPr>
        </p:nvSpPr>
        <p:spPr>
          <a:xfrm>
            <a:off x="4953000" y="2120900"/>
            <a:ext cx="6248400" cy="38735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5136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F0D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071" y="1044575"/>
            <a:ext cx="5183517" cy="51657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Chronicle Text G1 Roman" charset="0"/>
              </a:defRPr>
            </a:lvl1pPr>
            <a:lvl2pPr>
              <a:defRPr b="1" i="0">
                <a:latin typeface="Gotham Narrow" charset="0"/>
                <a:ea typeface="Gotham Narrow" charset="0"/>
                <a:cs typeface="Gotham Narrow" charset="0"/>
              </a:defRPr>
            </a:lvl2pPr>
            <a:lvl3pPr>
              <a:defRPr b="0" i="0">
                <a:latin typeface="Gotham Narrow Light" charset="0"/>
                <a:ea typeface="Gotham Narrow Light" charset="0"/>
                <a:cs typeface="Gotham Narrow Light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fld id="{CA3F13A1-C752-4415-8B9A-7A4C689FEA28}" type="datetime1">
              <a:rPr lang="en-AU" smtClean="0"/>
              <a:t>14/11/2018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US" dirty="0"/>
              <a:t>PAGE </a:t>
            </a:r>
            <a:fld id="{C9EE3F8F-BFD3-9842-9D76-CADACBFBDD00}" type="slidenum">
              <a:rPr lang="en-US" smtClean="0"/>
              <a:pPr/>
              <a:t>‹#›</a:t>
            </a:fld>
            <a:r>
              <a:rPr lang="en-US" dirty="0"/>
              <a:t>R</a:t>
            </a:r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6348413" y="1044575"/>
            <a:ext cx="5183187" cy="51657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0719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hronicle Text G1 Roman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171" y="1871498"/>
            <a:ext cx="7150428" cy="1227302"/>
          </a:xfrm>
        </p:spPr>
        <p:txBody>
          <a:bodyPr/>
          <a:lstStyle>
            <a:lvl1pPr>
              <a:defRPr>
                <a:latin typeface="Chronicle Text G1 Roman" charset="0"/>
              </a:defRPr>
            </a:lvl1pPr>
            <a:lvl2pPr>
              <a:defRPr b="1" i="0">
                <a:latin typeface="Gotham Narrow" charset="0"/>
                <a:ea typeface="Gotham Narrow" charset="0"/>
                <a:cs typeface="Gotham Narrow" charset="0"/>
              </a:defRPr>
            </a:lvl2pPr>
            <a:lvl3pPr>
              <a:defRPr b="0" i="0">
                <a:latin typeface="Gotham Narrow Light" charset="0"/>
                <a:ea typeface="Gotham Narrow Light" charset="0"/>
                <a:cs typeface="Gotham Narrow Light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fld id="{87BAE9DA-52D8-4C86-B82C-EC66FDE264BC}" type="datetime1">
              <a:rPr lang="en-AU" smtClean="0"/>
              <a:t>14/11/2018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US"/>
              <a:t>PAGE </a:t>
            </a:r>
            <a:fld id="{C9EE3F8F-BFD3-9842-9D76-CADACBFBDD0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60401" y="1871663"/>
            <a:ext cx="3568699" cy="2865437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381171" y="3370097"/>
            <a:ext cx="3403929" cy="2827503"/>
          </a:xfrm>
        </p:spPr>
        <p:txBody>
          <a:bodyPr/>
          <a:lstStyle>
            <a:lvl1pPr>
              <a:defRPr>
                <a:latin typeface="Chronicle Text G1 Roman" charset="0"/>
              </a:defRPr>
            </a:lvl1pPr>
            <a:lvl2pPr>
              <a:defRPr b="1" i="0">
                <a:latin typeface="Gotham Narrow" charset="0"/>
                <a:ea typeface="Gotham Narrow" charset="0"/>
                <a:cs typeface="Gotham Narrow" charset="0"/>
              </a:defRPr>
            </a:lvl2pPr>
            <a:lvl3pPr>
              <a:defRPr b="0" i="0">
                <a:latin typeface="Gotham Narrow Light" charset="0"/>
                <a:ea typeface="Gotham Narrow Light" charset="0"/>
                <a:cs typeface="Gotham Narrow Light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8127671" y="3370097"/>
            <a:ext cx="3403929" cy="2827503"/>
          </a:xfrm>
        </p:spPr>
        <p:txBody>
          <a:bodyPr/>
          <a:lstStyle>
            <a:lvl1pPr>
              <a:defRPr>
                <a:latin typeface="Chronicle Text G1 Roman" charset="0"/>
              </a:defRPr>
            </a:lvl1pPr>
            <a:lvl2pPr>
              <a:defRPr b="1" i="0">
                <a:latin typeface="Gotham Narrow" charset="0"/>
                <a:ea typeface="Gotham Narrow" charset="0"/>
                <a:cs typeface="Gotham Narrow" charset="0"/>
              </a:defRPr>
            </a:lvl2pPr>
            <a:lvl3pPr>
              <a:defRPr b="0" i="0">
                <a:latin typeface="Gotham Narrow Light" charset="0"/>
                <a:ea typeface="Gotham Narrow Light" charset="0"/>
                <a:cs typeface="Gotham Narrow Light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09426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813" y="5466306"/>
            <a:ext cx="10874374" cy="1065126"/>
          </a:xfrm>
        </p:spPr>
        <p:txBody>
          <a:bodyPr anchor="t">
            <a:noAutofit/>
          </a:bodyPr>
          <a:lstStyle>
            <a:lvl1pPr algn="ctr">
              <a:lnSpc>
                <a:spcPts val="3500"/>
              </a:lnSpc>
              <a:defRPr sz="3500">
                <a:solidFill>
                  <a:schemeClr val="bg1"/>
                </a:solidFill>
                <a:latin typeface="Chronicle Text G1" pitchFamily="50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237" y="388914"/>
            <a:ext cx="1205994" cy="5174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520" y="1634834"/>
            <a:ext cx="2959920" cy="361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9615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hronicle Text G1 Roman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fld id="{34B405F0-7F1C-4075-9991-1E1461A92BF6}" type="datetime1">
              <a:rPr lang="en-AU" smtClean="0"/>
              <a:t>14/11/2018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US"/>
              <a:t>PAGE </a:t>
            </a:r>
            <a:fld id="{C9EE3F8F-BFD3-9842-9D76-CADACBFBDD0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60401" y="1871663"/>
            <a:ext cx="3568699" cy="1252537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60401" y="3268663"/>
            <a:ext cx="3568699" cy="2979737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394201" y="1871663"/>
            <a:ext cx="3390899" cy="2662237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4394201" y="4673600"/>
            <a:ext cx="3390899" cy="1574800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6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7950201" y="1871663"/>
            <a:ext cx="3581399" cy="4376737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0796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64"/>
            <a:ext cx="4405159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565" y="356258"/>
            <a:ext cx="1205994" cy="5174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901" y="1224148"/>
            <a:ext cx="3526312" cy="40104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72" y="391883"/>
            <a:ext cx="1217897" cy="5225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520" y="1634834"/>
            <a:ext cx="2959920" cy="361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234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813" y="5466306"/>
            <a:ext cx="10874374" cy="1065126"/>
          </a:xfrm>
        </p:spPr>
        <p:txBody>
          <a:bodyPr anchor="t">
            <a:noAutofit/>
          </a:bodyPr>
          <a:lstStyle>
            <a:lvl1pPr algn="ctr">
              <a:lnSpc>
                <a:spcPts val="3500"/>
              </a:lnSpc>
              <a:defRPr sz="3500">
                <a:solidFill>
                  <a:schemeClr val="tx2"/>
                </a:solidFill>
                <a:latin typeface="Chronicle Text G1" pitchFamily="50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520" y="1634834"/>
            <a:ext cx="2959920" cy="36140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72" y="391883"/>
            <a:ext cx="1217897" cy="52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988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8813" y="1701799"/>
            <a:ext cx="5184775" cy="4495801"/>
          </a:xfrm>
        </p:spPr>
        <p:txBody>
          <a:bodyPr anchor="t">
            <a:noAutofit/>
          </a:bodyPr>
          <a:lstStyle>
            <a:lvl1pPr algn="l">
              <a:lnSpc>
                <a:spcPts val="6500"/>
              </a:lnSpc>
              <a:defRPr sz="6500" b="1" i="0">
                <a:solidFill>
                  <a:schemeClr val="accent1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/>
              <a:t>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275" y="388914"/>
            <a:ext cx="1205994" cy="51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151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8812" y="1701800"/>
            <a:ext cx="5184775" cy="4495800"/>
          </a:xfrm>
        </p:spPr>
        <p:txBody>
          <a:bodyPr anchor="t">
            <a:noAutofit/>
          </a:bodyPr>
          <a:lstStyle>
            <a:lvl1pPr algn="l">
              <a:lnSpc>
                <a:spcPts val="6500"/>
              </a:lnSpc>
              <a:defRPr sz="6500" b="1" i="0">
                <a:solidFill>
                  <a:schemeClr val="tx2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/>
              <a:t>EDIT MASTER </a:t>
            </a:r>
            <a:br>
              <a:rPr lang="en-AU" dirty="0"/>
            </a:br>
            <a:r>
              <a:rPr lang="en-AU" dirty="0"/>
              <a:t>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400" y="391883"/>
            <a:ext cx="1217897" cy="52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745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8813" y="1701800"/>
            <a:ext cx="5184775" cy="4495800"/>
          </a:xfrm>
        </p:spPr>
        <p:txBody>
          <a:bodyPr anchor="t">
            <a:noAutofit/>
          </a:bodyPr>
          <a:lstStyle>
            <a:lvl1pPr algn="l">
              <a:lnSpc>
                <a:spcPts val="6500"/>
              </a:lnSpc>
              <a:defRPr sz="6500" b="1" i="0">
                <a:solidFill>
                  <a:schemeClr val="bg1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/>
              <a:t>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275" y="388914"/>
            <a:ext cx="1205994" cy="51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41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70" y="1010537"/>
            <a:ext cx="10871529" cy="68763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70" y="1871498"/>
            <a:ext cx="10871529" cy="43084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813" y="6519864"/>
            <a:ext cx="2743200" cy="20161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 b="1" i="0">
                <a:solidFill>
                  <a:schemeClr val="tx2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fld id="{65F7C0B5-0A62-41DB-8C2F-14AB2FD46C1F}" type="datetime1">
              <a:rPr lang="en-US" smtClean="0">
                <a:solidFill>
                  <a:srgbClr val="A31E34"/>
                </a:solidFill>
              </a:rPr>
              <a:pPr/>
              <a:t>11/14/2018</a:t>
            </a:fld>
            <a:endParaRPr lang="en-US" dirty="0">
              <a:solidFill>
                <a:srgbClr val="A31E3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391883"/>
            <a:ext cx="4114800" cy="18256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US" sz="700" b="1" i="0" kern="1200" dirty="0">
                <a:solidFill>
                  <a:schemeClr val="tx2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>
                <a:solidFill>
                  <a:srgbClr val="A31E34"/>
                </a:solidFill>
              </a:rPr>
              <a:t>SECTION TITLE GOTHAM NARROW BOLD 7PT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8400" y="6519863"/>
            <a:ext cx="2743200" cy="20161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US" sz="700" b="1" i="0" kern="1200" smtClean="0">
                <a:solidFill>
                  <a:schemeClr val="tx2"/>
                </a:solidFill>
                <a:latin typeface="Gotham Narrow Book" charset="0"/>
                <a:ea typeface="Gotham Narrow Book" charset="0"/>
                <a:cs typeface="Gotham Narrow Book" charset="0"/>
              </a:defRPr>
            </a:lvl1pPr>
          </a:lstStyle>
          <a:p>
            <a:r>
              <a:rPr dirty="0">
                <a:solidFill>
                  <a:srgbClr val="A31E34"/>
                </a:solidFill>
              </a:rPr>
              <a:t>PAGE </a:t>
            </a:r>
            <a:fld id="{C9EE3F8F-BFD3-9842-9D76-CADACBFBDD00}" type="slidenum">
              <a:rPr>
                <a:solidFill>
                  <a:srgbClr val="A31E34"/>
                </a:solidFill>
              </a:rPr>
              <a:pPr/>
              <a:t>‹#›</a:t>
            </a:fld>
            <a:endParaRPr dirty="0">
              <a:solidFill>
                <a:srgbClr val="A31E34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400" y="391883"/>
            <a:ext cx="1217897" cy="52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390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</p:sldLayoutIdLst>
  <p:hf hdr="0" ftr="0" dt="0"/>
  <p:txStyles>
    <p:titleStyle>
      <a:lvl1pPr algn="l" defTabSz="914400" rtl="0" eaLnBrk="1" latinLnBrk="0" hangingPunct="1">
        <a:lnSpc>
          <a:spcPts val="2700"/>
        </a:lnSpc>
        <a:spcBef>
          <a:spcPct val="0"/>
        </a:spcBef>
        <a:buNone/>
        <a:defRPr sz="2500" b="0" i="0" u="none" kern="1200">
          <a:solidFill>
            <a:schemeClr val="tx2"/>
          </a:solidFill>
          <a:latin typeface="Chronicle Text G1" pitchFamily="50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200"/>
        </a:lnSpc>
        <a:spcBef>
          <a:spcPts val="0"/>
        </a:spcBef>
        <a:spcAft>
          <a:spcPts val="1300"/>
        </a:spcAft>
        <a:buFont typeface="Arial"/>
        <a:buNone/>
        <a:defRPr sz="2000" kern="1200">
          <a:solidFill>
            <a:schemeClr val="accent1"/>
          </a:solidFill>
          <a:latin typeface="Chronicle Text G1" pitchFamily="50" charset="0"/>
          <a:ea typeface="+mn-ea"/>
          <a:cs typeface="+mn-cs"/>
        </a:defRPr>
      </a:lvl1pPr>
      <a:lvl2pPr marL="0" indent="0" algn="l" defTabSz="914400" rtl="0" eaLnBrk="1" latinLnBrk="0" hangingPunct="1">
        <a:lnSpc>
          <a:spcPts val="1400"/>
        </a:lnSpc>
        <a:spcBef>
          <a:spcPts val="0"/>
        </a:spcBef>
        <a:buFont typeface="Arial"/>
        <a:buNone/>
        <a:tabLst/>
        <a:defRPr sz="1200" b="1" i="0" u="none" kern="1200">
          <a:solidFill>
            <a:schemeClr val="tx2"/>
          </a:solidFill>
          <a:latin typeface="Gotham Narrow Bold" pitchFamily="50" charset="0"/>
          <a:ea typeface="Gotham Narrow Bold" pitchFamily="50" charset="0"/>
          <a:cs typeface="Gotham Narrow Bold" pitchFamily="50" charset="0"/>
        </a:defRPr>
      </a:lvl2pPr>
      <a:lvl3pPr marL="11113" indent="0" algn="l" defTabSz="914400" rtl="0" eaLnBrk="1" latinLnBrk="0" hangingPunct="1">
        <a:lnSpc>
          <a:spcPts val="1400"/>
        </a:lnSpc>
        <a:spcBef>
          <a:spcPts val="0"/>
        </a:spcBef>
        <a:spcAft>
          <a:spcPts val="850"/>
        </a:spcAft>
        <a:buFont typeface="Arial"/>
        <a:buNone/>
        <a:tabLst/>
        <a:defRPr sz="1200" b="0" i="0" kern="1200">
          <a:solidFill>
            <a:schemeClr val="tx1"/>
          </a:solidFill>
          <a:latin typeface="Gotham Narrow Light" charset="0"/>
          <a:ea typeface="Gotham Narrow Light" charset="0"/>
          <a:cs typeface="Gotham Narrow Light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Chronicle Text G1 Roman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Chronicle Text G1 Roman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68">
          <p15:clr>
            <a:srgbClr val="F26B43"/>
          </p15:clr>
        </p15:guide>
        <p15:guide id="2" pos="415">
          <p15:clr>
            <a:srgbClr val="F26B43"/>
          </p15:clr>
        </p15:guide>
        <p15:guide id="3" orient="horz" pos="4107">
          <p15:clr>
            <a:srgbClr val="F26B43"/>
          </p15:clr>
        </p15:guide>
        <p15:guide id="4" orient="horz" pos="640">
          <p15:clr>
            <a:srgbClr val="F26B43"/>
          </p15:clr>
        </p15:guide>
        <p15:guide id="5" pos="7264">
          <p15:clr>
            <a:srgbClr val="F26B43"/>
          </p15:clr>
        </p15:guide>
        <p15:guide id="6" pos="3681">
          <p15:clr>
            <a:srgbClr val="F26B43"/>
          </p15:clr>
        </p15:guide>
        <p15:guide id="7" pos="3999">
          <p15:clr>
            <a:srgbClr val="F26B43"/>
          </p15:clr>
        </p15:guide>
        <p15:guide id="8" orient="horz" pos="3904">
          <p15:clr>
            <a:srgbClr val="F26B43"/>
          </p15:clr>
        </p15:guide>
        <p15:guide id="9" orient="horz" pos="1072">
          <p15:clr>
            <a:srgbClr val="F26B43"/>
          </p15:clr>
        </p15:guide>
        <p15:guide id="10" orient="horz" pos="116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ttps://www.westernsydney.edu.au/currentstudents/current_students/exams/review_of_grade" TargetMode="Externa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6857D9B-F802-49FE-BE92-25203346F13B}"/>
              </a:ext>
            </a:extLst>
          </p:cNvPr>
          <p:cNvSpPr/>
          <p:nvPr/>
        </p:nvSpPr>
        <p:spPr>
          <a:xfrm>
            <a:off x="310764" y="5991082"/>
            <a:ext cx="8840342" cy="747399"/>
          </a:xfrm>
          <a:prstGeom prst="roundRect">
            <a:avLst>
              <a:gd name="adj" fmla="val 1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Narrow"/>
                <a:ea typeface="+mn-ea"/>
                <a:cs typeface="+mn-cs"/>
              </a:rPr>
              <a:t>NOTE: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Narrow"/>
                <a:ea typeface="+mn-ea"/>
                <a:cs typeface="+mn-cs"/>
              </a:rPr>
              <a:t> If your current grade is a passing grade you must pay a $50 fee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Narrow"/>
                <a:ea typeface="+mn-ea"/>
                <a:cs typeface="+mn-cs"/>
              </a:rPr>
              <a:t>OneStop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Narrow"/>
                <a:ea typeface="+mn-ea"/>
                <a:cs typeface="+mn-cs"/>
              </a:rPr>
              <a:t>. No payment is required if you are applying for a Review of Grade for a Fail grade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2265989-AB33-4737-8BA3-DDBABDA85D41}"/>
              </a:ext>
            </a:extLst>
          </p:cNvPr>
          <p:cNvSpPr/>
          <p:nvPr/>
        </p:nvSpPr>
        <p:spPr>
          <a:xfrm>
            <a:off x="9454904" y="4497389"/>
            <a:ext cx="2095355" cy="1945224"/>
          </a:xfrm>
          <a:prstGeom prst="roundRect">
            <a:avLst>
              <a:gd name="adj" fmla="val 1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Narrow"/>
                <a:ea typeface="+mn-ea"/>
                <a:cs typeface="+mn-cs"/>
              </a:rPr>
              <a:t>Questions?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Narrow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Narrow"/>
                <a:ea typeface="+mn-ea"/>
                <a:cs typeface="+mn-cs"/>
              </a:rPr>
              <a:t>Call Student Central line: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Narrow"/>
                <a:ea typeface="+mn-ea"/>
                <a:cs typeface="+mn-cs"/>
              </a:rPr>
              <a:t>1300 668 370 </a:t>
            </a:r>
          </a:p>
        </p:txBody>
      </p:sp>
      <p:sp>
        <p:nvSpPr>
          <p:cNvPr id="10" name="Rounded Rectangle 21">
            <a:extLst>
              <a:ext uri="{FF2B5EF4-FFF2-40B4-BE49-F238E27FC236}">
                <a16:creationId xmlns:a16="http://schemas.microsoft.com/office/drawing/2014/main" id="{F880CB40-2D2B-4149-BFF3-D37F234E0B60}"/>
              </a:ext>
            </a:extLst>
          </p:cNvPr>
          <p:cNvSpPr/>
          <p:nvPr/>
        </p:nvSpPr>
        <p:spPr>
          <a:xfrm>
            <a:off x="7706866" y="1387999"/>
            <a:ext cx="4119936" cy="2368979"/>
          </a:xfrm>
          <a:prstGeom prst="roundRect">
            <a:avLst/>
          </a:prstGeom>
          <a:gradFill flip="none" rotWithShape="1">
            <a:gsLst>
              <a:gs pos="0">
                <a:srgbClr val="FE7073">
                  <a:tint val="66000"/>
                  <a:satMod val="160000"/>
                </a:srgbClr>
              </a:gs>
              <a:gs pos="50000">
                <a:srgbClr val="FE7073">
                  <a:tint val="44500"/>
                  <a:satMod val="160000"/>
                </a:srgbClr>
              </a:gs>
              <a:gs pos="100000">
                <a:srgbClr val="FE7073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Narrow"/>
                <a:ea typeface="MS Gothic"/>
                <a:cs typeface="+mn-cs"/>
              </a:rPr>
              <a:t>Review of Grade – grounds </a:t>
            </a:r>
            <a:r>
              <a:rPr kumimoji="0" lang="en-AU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Narrow"/>
                <a:ea typeface="MS Gothic"/>
                <a:cs typeface="+mn-cs"/>
              </a:rPr>
              <a:t>for application 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Narrow"/>
                <a:ea typeface="MS Gothic"/>
                <a:cs typeface="+mn-cs"/>
              </a:rPr>
              <a:t>and how to apply: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westernsydney.edu.au/</a:t>
            </a:r>
            <a:r>
              <a:rPr kumimoji="0" lang="en-AU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reviewofgrade</a:t>
            </a:r>
            <a:endParaRPr kumimoji="0" lang="en-AU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Narrow"/>
              <a:ea typeface="MS Gothic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26282B4-6FBF-40BC-A8E7-F8E814321C94}"/>
              </a:ext>
            </a:extLst>
          </p:cNvPr>
          <p:cNvGrpSpPr/>
          <p:nvPr/>
        </p:nvGrpSpPr>
        <p:grpSpPr>
          <a:xfrm>
            <a:off x="0" y="52452"/>
            <a:ext cx="8714769" cy="5778737"/>
            <a:chOff x="1138148" y="98866"/>
            <a:chExt cx="8714769" cy="5778737"/>
          </a:xfrm>
        </p:grpSpPr>
        <p:graphicFrame>
          <p:nvGraphicFramePr>
            <p:cNvPr id="3" name="Diagram 2">
              <a:extLst>
                <a:ext uri="{FF2B5EF4-FFF2-40B4-BE49-F238E27FC236}">
                  <a16:creationId xmlns:a16="http://schemas.microsoft.com/office/drawing/2014/main" id="{82C76D03-8811-4201-A455-108267CFB6DD}"/>
                </a:ext>
              </a:extLst>
            </p:cNvPr>
            <p:cNvGraphicFramePr/>
            <p:nvPr>
              <p:extLst/>
            </p:nvPr>
          </p:nvGraphicFramePr>
          <p:xfrm>
            <a:off x="1138148" y="98866"/>
            <a:ext cx="8714769" cy="577873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D575445-C07E-4361-96F5-00C1FE46C4BC}"/>
                </a:ext>
              </a:extLst>
            </p:cNvPr>
            <p:cNvSpPr txBox="1"/>
            <p:nvPr/>
          </p:nvSpPr>
          <p:spPr>
            <a:xfrm>
              <a:off x="2062455" y="2598358"/>
              <a:ext cx="10247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Resolved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6CDD39C-8D8A-4F4F-900F-3AF198198518}"/>
                </a:ext>
              </a:extLst>
            </p:cNvPr>
            <p:cNvSpPr txBox="1"/>
            <p:nvPr/>
          </p:nvSpPr>
          <p:spPr>
            <a:xfrm>
              <a:off x="5243976" y="2621886"/>
              <a:ext cx="12502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Unresolved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4E314BD-5B3E-43ED-91C2-E65D4B17E8CC}"/>
                </a:ext>
              </a:extLst>
            </p:cNvPr>
            <p:cNvSpPr txBox="1"/>
            <p:nvPr/>
          </p:nvSpPr>
          <p:spPr>
            <a:xfrm>
              <a:off x="3087223" y="4248611"/>
              <a:ext cx="12709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No grounds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4D336E5-4358-409D-9F76-D68528E9EBF8}"/>
                </a:ext>
              </a:extLst>
            </p:cNvPr>
            <p:cNvSpPr txBox="1"/>
            <p:nvPr/>
          </p:nvSpPr>
          <p:spPr>
            <a:xfrm>
              <a:off x="6586192" y="4286725"/>
              <a:ext cx="28532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You appear to have grounds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63485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1013&quot;&gt;&lt;/object&gt;&lt;object type=&quot;2&quot; unique_id=&quot;11014&quot;&gt;&lt;object type=&quot;3&quot; unique_id=&quot;11015&quot;&gt;&lt;property id=&quot;20148&quot; value=&quot;5&quot;/&gt;&lt;property id=&quot;20300&quot; value=&quot;Slide 1&quot;/&gt;&lt;property id=&quot;20307&quot; value=&quot;25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A31E34"/>
      </a:dk2>
      <a:lt2>
        <a:srgbClr val="EBBCBB"/>
      </a:lt2>
      <a:accent1>
        <a:srgbClr val="FE7073"/>
      </a:accent1>
      <a:accent2>
        <a:srgbClr val="F6303D"/>
      </a:accent2>
      <a:accent3>
        <a:srgbClr val="5A2A82"/>
      </a:accent3>
      <a:accent4>
        <a:srgbClr val="027199"/>
      </a:accent4>
      <a:accent5>
        <a:srgbClr val="BA7FD1"/>
      </a:accent5>
      <a:accent6>
        <a:srgbClr val="FF7D78"/>
      </a:accent6>
      <a:hlink>
        <a:srgbClr val="A31E34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</Words>
  <Application>Microsoft Office PowerPoint</Application>
  <PresentationFormat>Widescreen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MS Gothic</vt:lpstr>
      <vt:lpstr>Arial</vt:lpstr>
      <vt:lpstr>Calibri</vt:lpstr>
      <vt:lpstr>Chronicle Text G1</vt:lpstr>
      <vt:lpstr>Chronicle Text G1 Roman</vt:lpstr>
      <vt:lpstr>Gotham Narrow</vt:lpstr>
      <vt:lpstr>Gotham Narrow Bold</vt:lpstr>
      <vt:lpstr>Gotham Narrow Book</vt:lpstr>
      <vt:lpstr>Gotham Narrow Light</vt:lpstr>
      <vt:lpstr>1_Office Theme</vt:lpstr>
      <vt:lpstr>PowerPoint Presentation</vt:lpstr>
    </vt:vector>
  </TitlesOfParts>
  <Company>Western Sydney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Valeria Pashkova</dc:creator>
  <cp:lastModifiedBy>Valeria Pashkova</cp:lastModifiedBy>
  <cp:revision>1</cp:revision>
  <dcterms:created xsi:type="dcterms:W3CDTF">2018-11-14T05:05:52Z</dcterms:created>
  <dcterms:modified xsi:type="dcterms:W3CDTF">2018-11-14T05:06:02Z</dcterms:modified>
</cp:coreProperties>
</file>