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5A869B-0FED-4110-911B-76683A76472A}" v="1" dt="2024-02-20T02:35:17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Clark" userId="a712268b-35e8-4b10-9c94-618daa37b9c1" providerId="ADAL" clId="{5E5A869B-0FED-4110-911B-76683A76472A}"/>
    <pc:docChg chg="modSld">
      <pc:chgData name="Colin Clark" userId="a712268b-35e8-4b10-9c94-618daa37b9c1" providerId="ADAL" clId="{5E5A869B-0FED-4110-911B-76683A76472A}" dt="2024-02-20T02:35:39.627" v="7" actId="1076"/>
      <pc:docMkLst>
        <pc:docMk/>
      </pc:docMkLst>
      <pc:sldChg chg="modSp mod">
        <pc:chgData name="Colin Clark" userId="a712268b-35e8-4b10-9c94-618daa37b9c1" providerId="ADAL" clId="{5E5A869B-0FED-4110-911B-76683A76472A}" dt="2024-02-20T02:35:39.627" v="7" actId="1076"/>
        <pc:sldMkLst>
          <pc:docMk/>
          <pc:sldMk cId="2779796816" sldId="257"/>
        </pc:sldMkLst>
        <pc:spChg chg="mod">
          <ac:chgData name="Colin Clark" userId="a712268b-35e8-4b10-9c94-618daa37b9c1" providerId="ADAL" clId="{5E5A869B-0FED-4110-911B-76683A76472A}" dt="2024-02-20T02:33:20.154" v="0"/>
          <ac:spMkLst>
            <pc:docMk/>
            <pc:sldMk cId="2779796816" sldId="257"/>
            <ac:spMk id="28" creationId="{9DE3260F-6F6E-486D-8AAA-BBA4D3B9C4B8}"/>
          </ac:spMkLst>
        </pc:spChg>
        <pc:spChg chg="mod">
          <ac:chgData name="Colin Clark" userId="a712268b-35e8-4b10-9c94-618daa37b9c1" providerId="ADAL" clId="{5E5A869B-0FED-4110-911B-76683A76472A}" dt="2024-02-20T02:35:17.203" v="1" actId="1076"/>
          <ac:spMkLst>
            <pc:docMk/>
            <pc:sldMk cId="2779796816" sldId="257"/>
            <ac:spMk id="51" creationId="{9DE3260F-6F6E-486D-8AAA-BBA4D3B9C4B8}"/>
          </ac:spMkLst>
        </pc:spChg>
        <pc:picChg chg="mod">
          <ac:chgData name="Colin Clark" userId="a712268b-35e8-4b10-9c94-618daa37b9c1" providerId="ADAL" clId="{5E5A869B-0FED-4110-911B-76683A76472A}" dt="2024-02-20T02:35:39.627" v="7" actId="1076"/>
          <ac:picMkLst>
            <pc:docMk/>
            <pc:sldMk cId="2779796816" sldId="257"/>
            <ac:picMk id="3" creationId="{00000000-0000-0000-0000-000000000000}"/>
          </ac:picMkLst>
        </pc:picChg>
        <pc:picChg chg="mod">
          <ac:chgData name="Colin Clark" userId="a712268b-35e8-4b10-9c94-618daa37b9c1" providerId="ADAL" clId="{5E5A869B-0FED-4110-911B-76683A76472A}" dt="2024-02-20T02:35:21.604" v="2" actId="1076"/>
          <ac:picMkLst>
            <pc:docMk/>
            <pc:sldMk cId="2779796816" sldId="257"/>
            <ac:picMk id="57" creationId="{00000000-0000-0000-0000-000000000000}"/>
          </ac:picMkLst>
        </pc:picChg>
        <pc:picChg chg="mod">
          <ac:chgData name="Colin Clark" userId="a712268b-35e8-4b10-9c94-618daa37b9c1" providerId="ADAL" clId="{5E5A869B-0FED-4110-911B-76683A76472A}" dt="2024-02-20T02:35:23.715" v="3" actId="1076"/>
          <ac:picMkLst>
            <pc:docMk/>
            <pc:sldMk cId="2779796816" sldId="257"/>
            <ac:picMk id="58" creationId="{00000000-0000-0000-0000-000000000000}"/>
          </ac:picMkLst>
        </pc:picChg>
        <pc:picChg chg="mod">
          <ac:chgData name="Colin Clark" userId="a712268b-35e8-4b10-9c94-618daa37b9c1" providerId="ADAL" clId="{5E5A869B-0FED-4110-911B-76683A76472A}" dt="2024-02-20T02:35:27.187" v="4" actId="1076"/>
          <ac:picMkLst>
            <pc:docMk/>
            <pc:sldMk cId="2779796816" sldId="257"/>
            <ac:picMk id="59" creationId="{00000000-0000-0000-0000-000000000000}"/>
          </ac:picMkLst>
        </pc:picChg>
        <pc:picChg chg="mod">
          <ac:chgData name="Colin Clark" userId="a712268b-35e8-4b10-9c94-618daa37b9c1" providerId="ADAL" clId="{5E5A869B-0FED-4110-911B-76683A76472A}" dt="2024-02-20T02:35:30.042" v="5" actId="1076"/>
          <ac:picMkLst>
            <pc:docMk/>
            <pc:sldMk cId="2779796816" sldId="257"/>
            <ac:picMk id="60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890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2575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1661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849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831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0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5951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84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018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4899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71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2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sternsydney.edu.au/currentstudents/current_students/using_uws_online_systems/how_to_guides/how_to_deferred_exam" TargetMode="External"/><Relationship Id="rId13" Type="http://schemas.openxmlformats.org/officeDocument/2006/relationships/hyperlink" Target="https://westernsydney.edu.au/studysmart/home/study_with_integrity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exams" TargetMode="External"/><Relationship Id="rId12" Type="http://schemas.openxmlformats.org/officeDocument/2006/relationships/hyperlink" Target="https://www.westernsydney.edu.au/about_uws/leadership/governance/student_misconduct_rule/faqs_for_students" TargetMode="External"/><Relationship Id="rId2" Type="http://schemas.openxmlformats.org/officeDocument/2006/relationships/image" Target="../media/image1.jpe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sternsydney.edu.au/__data/assets/pdf_file/0012/1989561/10ThingsToRemember2023.pdf" TargetMode="External"/><Relationship Id="rId11" Type="http://schemas.openxmlformats.org/officeDocument/2006/relationships/hyperlink" Target="https://www.westernsydney.edu.au/studysmart/home/academic_integrity_and_plagiarism" TargetMode="External"/><Relationship Id="rId5" Type="http://schemas.openxmlformats.org/officeDocument/2006/relationships/hyperlink" Target="https://exams.westernsydney.edu.au/timetable/personal.php" TargetMode="External"/><Relationship Id="rId15" Type="http://schemas.openxmlformats.org/officeDocument/2006/relationships/hyperlink" Target="https://subjectguides.library.westernsydney.edu.au/recreading" TargetMode="External"/><Relationship Id="rId10" Type="http://schemas.openxmlformats.org/officeDocument/2006/relationships/hyperlink" Target="https://westernsydney.edu.au/__data/assets/pdf_file/0019/1082800/Studying_for_exams.pdf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library.westernsydney.edu.au/main/resources/exam-papers" TargetMode="External"/><Relationship Id="rId14" Type="http://schemas.openxmlformats.org/officeDocument/2006/relationships/hyperlink" Target="https://www.westernsydney.edu.au/currentstudents/current_students/services_and_facilities/counselling_services/stress_and_your_wellbeing/relaxation_recording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" y="1934795"/>
            <a:ext cx="12192000" cy="449140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94072" y="1400602"/>
            <a:ext cx="5593467" cy="486050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72" y="111996"/>
            <a:ext cx="8080019" cy="723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READY FOR EXAMS: CHECKLIST &amp; TIPS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34121"/>
            <a:ext cx="1693983" cy="69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88" y="107898"/>
            <a:ext cx="585093" cy="73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1686137"/>
            <a:ext cx="541708" cy="541708"/>
          </a:xfrm>
          <a:prstGeom prst="rect">
            <a:avLst/>
          </a:prstGeom>
        </p:spPr>
      </p:pic>
      <p:sp>
        <p:nvSpPr>
          <p:cNvPr id="28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356" y="1736919"/>
            <a:ext cx="4717173" cy="467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your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personal exam timetable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 over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10 things to remember for your exams.</a:t>
            </a: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important exam information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 your STUVAC time and consider forming a study group.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out how to apply for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deferred exams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 case of extenuating circumstances.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for any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past exam papers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your units.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6255990" y="1400606"/>
            <a:ext cx="5593467" cy="486050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6736" y="1634350"/>
            <a:ext cx="4870274" cy="392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Practise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Study Smart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exam techniques.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Follow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Academic Integrity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principles. Penalties will apply for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academic misconduct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at exams. (If you have not done so, complete the Academic Integrity Module on </a:t>
            </a:r>
            <a:r>
              <a:rPr kumimoji="0" lang="en-US" altLang="en-US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vUWS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or see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this page.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Let friends, family and employers know about exams and create time and space for study.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regular study breaks. Try a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relaxation recording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or find movies, magazines and recreational reading through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Study Break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at the Library.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2296146"/>
            <a:ext cx="541708" cy="54170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3053108"/>
            <a:ext cx="541708" cy="54170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6" y="3687064"/>
            <a:ext cx="541708" cy="54170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6" y="4478433"/>
            <a:ext cx="541708" cy="541708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6" y="5292019"/>
            <a:ext cx="541708" cy="54170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959" y="1560813"/>
            <a:ext cx="541708" cy="541708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677" y="2179407"/>
            <a:ext cx="541708" cy="54170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959" y="3794709"/>
            <a:ext cx="541708" cy="55405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890" y="4597057"/>
            <a:ext cx="541708" cy="5417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197257" y="5505984"/>
            <a:ext cx="655486" cy="655486"/>
          </a:xfrm>
          <a:prstGeom prst="rect">
            <a:avLst/>
          </a:prstGeom>
        </p:spPr>
      </p:pic>
      <p:sp>
        <p:nvSpPr>
          <p:cNvPr id="61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030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9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Narrow Bold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16</cp:revision>
  <dcterms:created xsi:type="dcterms:W3CDTF">2019-07-04T06:14:36Z</dcterms:created>
  <dcterms:modified xsi:type="dcterms:W3CDTF">2024-02-20T02:35:45Z</dcterms:modified>
</cp:coreProperties>
</file>