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541" r:id="rId5"/>
    <p:sldId id="540" r:id="rId6"/>
    <p:sldId id="542" r:id="rId7"/>
    <p:sldId id="544" r:id="rId8"/>
    <p:sldId id="328" r:id="rId9"/>
    <p:sldId id="326" r:id="rId10"/>
    <p:sldId id="316" r:id="rId11"/>
    <p:sldId id="523" r:id="rId12"/>
    <p:sldId id="524" r:id="rId13"/>
    <p:sldId id="543" r:id="rId14"/>
    <p:sldId id="539" r:id="rId15"/>
    <p:sldId id="525" r:id="rId16"/>
    <p:sldId id="538" r:id="rId17"/>
  </p:sldIdLst>
  <p:sldSz cx="24384000" cy="13716000"/>
  <p:notesSz cx="6805613" cy="99441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 Light" panose="020B0306030504020204" pitchFamily="34" charset="0"/>
      <p:regular r:id="rId23"/>
      <p:italic r:id="rId24"/>
    </p:embeddedFont>
    <p:embeddedFont>
      <p:font typeface="Open Sans Semibold" panose="020B0706030804020204" pitchFamily="34" charset="0"/>
      <p:bold r:id="rId25"/>
      <p:boldItalic r:id="rId26"/>
    </p:embeddedFont>
  </p:embeddedFontLst>
  <p:custDataLst>
    <p:tags r:id="rId27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9pPr>
  </p:defaultTextStyle>
  <p:extLst>
    <p:ext uri="{521415D9-36F7-43E2-AB2F-B90AF26B5E84}">
      <p14:sectionLst xmlns:p14="http://schemas.microsoft.com/office/powerpoint/2010/main">
        <p14:section name="Default Section" id="{3F0BDFD8-B921-49BE-8773-E35FD6D382A4}">
          <p14:sldIdLst>
            <p14:sldId id="541"/>
            <p14:sldId id="540"/>
            <p14:sldId id="542"/>
            <p14:sldId id="544"/>
            <p14:sldId id="328"/>
            <p14:sldId id="326"/>
            <p14:sldId id="316"/>
            <p14:sldId id="523"/>
            <p14:sldId id="524"/>
            <p14:sldId id="543"/>
            <p14:sldId id="539"/>
            <p14:sldId id="525"/>
            <p14:sldId id="5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Heckenberg" initials="KH" lastIdx="12" clrIdx="0">
    <p:extLst>
      <p:ext uri="{19B8F6BF-5375-455C-9EA6-DF929625EA0E}">
        <p15:presenceInfo xmlns:p15="http://schemas.microsoft.com/office/powerpoint/2012/main" userId="S-1-5-21-299502267-1078081533-682003330-373230" providerId="AD"/>
      </p:ext>
    </p:extLst>
  </p:cmAuthor>
  <p:cmAuthor id="2" name="Kim Vincent" initials="KV" lastIdx="2" clrIdx="1">
    <p:extLst>
      <p:ext uri="{19B8F6BF-5375-455C-9EA6-DF929625EA0E}">
        <p15:presenceInfo xmlns:p15="http://schemas.microsoft.com/office/powerpoint/2012/main" userId="S-1-5-21-299502267-1078081533-682003330-3613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8889"/>
    <a:srgbClr val="9A4F3A"/>
    <a:srgbClr val="CC2427"/>
    <a:srgbClr val="95603E"/>
    <a:srgbClr val="339933"/>
    <a:srgbClr val="FD611B"/>
    <a:srgbClr val="717175"/>
    <a:srgbClr val="F0F1F1"/>
    <a:srgbClr val="272727"/>
    <a:srgbClr val="F6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FEFB3A-7EF7-4BDA-AADE-7C97306C8CF8}" v="87" dt="2021-08-03T23:24:14.69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116" autoAdjust="0"/>
  </p:normalViewPr>
  <p:slideViewPr>
    <p:cSldViewPr snapToGrid="0">
      <p:cViewPr varScale="1">
        <p:scale>
          <a:sx n="43" d="100"/>
          <a:sy n="43" d="100"/>
        </p:scale>
        <p:origin x="1554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Mackay" userId="425f445050ead88b" providerId="LiveId" clId="{8DFEFB3A-7EF7-4BDA-AADE-7C97306C8CF8}"/>
    <pc:docChg chg="undo custSel addSld modSld modSection">
      <pc:chgData name="Alexander Mackay" userId="425f445050ead88b" providerId="LiveId" clId="{8DFEFB3A-7EF7-4BDA-AADE-7C97306C8CF8}" dt="2021-08-03T23:26:35.939" v="197"/>
      <pc:docMkLst>
        <pc:docMk/>
      </pc:docMkLst>
      <pc:sldChg chg="addSp modSp mod">
        <pc:chgData name="Alexander Mackay" userId="425f445050ead88b" providerId="LiveId" clId="{8DFEFB3A-7EF7-4BDA-AADE-7C97306C8CF8}" dt="2021-07-23T00:01:56.864" v="104" actId="1076"/>
        <pc:sldMkLst>
          <pc:docMk/>
          <pc:sldMk cId="3861705745" sldId="326"/>
        </pc:sldMkLst>
        <pc:spChg chg="mod">
          <ac:chgData name="Alexander Mackay" userId="425f445050ead88b" providerId="LiveId" clId="{8DFEFB3A-7EF7-4BDA-AADE-7C97306C8CF8}" dt="2021-07-21T23:02:45.218" v="93" actId="20577"/>
          <ac:spMkLst>
            <pc:docMk/>
            <pc:sldMk cId="3861705745" sldId="326"/>
            <ac:spMk id="220" creationId="{00000000-0000-0000-0000-000000000000}"/>
          </ac:spMkLst>
        </pc:spChg>
        <pc:picChg chg="add mod">
          <ac:chgData name="Alexander Mackay" userId="425f445050ead88b" providerId="LiveId" clId="{8DFEFB3A-7EF7-4BDA-AADE-7C97306C8CF8}" dt="2021-07-23T00:01:56.864" v="104" actId="1076"/>
          <ac:picMkLst>
            <pc:docMk/>
            <pc:sldMk cId="3861705745" sldId="326"/>
            <ac:picMk id="3" creationId="{E0D1DE70-DD0E-4093-9A15-52686FB4C725}"/>
          </ac:picMkLst>
        </pc:picChg>
      </pc:sldChg>
      <pc:sldChg chg="addSp modSp mod">
        <pc:chgData name="Alexander Mackay" userId="425f445050ead88b" providerId="LiveId" clId="{8DFEFB3A-7EF7-4BDA-AADE-7C97306C8CF8}" dt="2021-07-23T00:11:48.320" v="107" actId="1076"/>
        <pc:sldMkLst>
          <pc:docMk/>
          <pc:sldMk cId="1738785977" sldId="328"/>
        </pc:sldMkLst>
        <pc:spChg chg="mod">
          <ac:chgData name="Alexander Mackay" userId="425f445050ead88b" providerId="LiveId" clId="{8DFEFB3A-7EF7-4BDA-AADE-7C97306C8CF8}" dt="2021-07-23T00:11:48.320" v="107" actId="1076"/>
          <ac:spMkLst>
            <pc:docMk/>
            <pc:sldMk cId="1738785977" sldId="328"/>
            <ac:spMk id="220" creationId="{00000000-0000-0000-0000-000000000000}"/>
          </ac:spMkLst>
        </pc:spChg>
        <pc:picChg chg="add mod">
          <ac:chgData name="Alexander Mackay" userId="425f445050ead88b" providerId="LiveId" clId="{8DFEFB3A-7EF7-4BDA-AADE-7C97306C8CF8}" dt="2021-07-23T00:11:26.351" v="105" actId="1076"/>
          <ac:picMkLst>
            <pc:docMk/>
            <pc:sldMk cId="1738785977" sldId="328"/>
            <ac:picMk id="4" creationId="{EB8C88FD-F335-47B8-BB0C-B5AB6EC8FEAE}"/>
          </ac:picMkLst>
        </pc:picChg>
      </pc:sldChg>
      <pc:sldChg chg="addSp delSp modSp mod modNotesTx">
        <pc:chgData name="Alexander Mackay" userId="425f445050ead88b" providerId="LiveId" clId="{8DFEFB3A-7EF7-4BDA-AADE-7C97306C8CF8}" dt="2021-08-03T23:23:44.878" v="143"/>
        <pc:sldMkLst>
          <pc:docMk/>
          <pc:sldMk cId="1749987016" sldId="538"/>
        </pc:sldMkLst>
        <pc:picChg chg="add del mod">
          <ac:chgData name="Alexander Mackay" userId="425f445050ead88b" providerId="LiveId" clId="{8DFEFB3A-7EF7-4BDA-AADE-7C97306C8CF8}" dt="2021-08-03T23:22:25.379" v="110" actId="478"/>
          <ac:picMkLst>
            <pc:docMk/>
            <pc:sldMk cId="1749987016" sldId="538"/>
            <ac:picMk id="3" creationId="{E3E14395-7620-4BA9-8984-50C5370E6ACB}"/>
          </ac:picMkLst>
        </pc:picChg>
        <pc:picChg chg="add mod">
          <ac:chgData name="Alexander Mackay" userId="425f445050ead88b" providerId="LiveId" clId="{8DFEFB3A-7EF7-4BDA-AADE-7C97306C8CF8}" dt="2021-08-03T23:22:30.136" v="115" actId="1035"/>
          <ac:picMkLst>
            <pc:docMk/>
            <pc:sldMk cId="1749987016" sldId="538"/>
            <ac:picMk id="10" creationId="{3007FA62-9489-41F7-A88D-94A2E4CD6AC4}"/>
          </ac:picMkLst>
        </pc:picChg>
      </pc:sldChg>
      <pc:sldChg chg="modNotesTx">
        <pc:chgData name="Alexander Mackay" userId="425f445050ead88b" providerId="LiveId" clId="{8DFEFB3A-7EF7-4BDA-AADE-7C97306C8CF8}" dt="2021-08-03T23:23:37.480" v="142"/>
        <pc:sldMkLst>
          <pc:docMk/>
          <pc:sldMk cId="2971319420" sldId="539"/>
        </pc:sldMkLst>
      </pc:sldChg>
      <pc:sldChg chg="addSp delSp modSp mod">
        <pc:chgData name="Alexander Mackay" userId="425f445050ead88b" providerId="LiveId" clId="{8DFEFB3A-7EF7-4BDA-AADE-7C97306C8CF8}" dt="2021-08-03T23:24:14.697" v="196" actId="1037"/>
        <pc:sldMkLst>
          <pc:docMk/>
          <pc:sldMk cId="3683470009" sldId="541"/>
        </pc:sldMkLst>
        <pc:spChg chg="mod">
          <ac:chgData name="Alexander Mackay" userId="425f445050ead88b" providerId="LiveId" clId="{8DFEFB3A-7EF7-4BDA-AADE-7C97306C8CF8}" dt="2021-07-21T11:26:45.478" v="15" actId="1076"/>
          <ac:spMkLst>
            <pc:docMk/>
            <pc:sldMk cId="3683470009" sldId="541"/>
            <ac:spMk id="42" creationId="{B0B02C66-A577-4F8A-8AC2-9B4E385B6FFE}"/>
          </ac:spMkLst>
        </pc:spChg>
        <pc:picChg chg="add del mod">
          <ac:chgData name="Alexander Mackay" userId="425f445050ead88b" providerId="LiveId" clId="{8DFEFB3A-7EF7-4BDA-AADE-7C97306C8CF8}" dt="2021-08-03T23:22:17.646" v="108" actId="21"/>
          <ac:picMkLst>
            <pc:docMk/>
            <pc:sldMk cId="3683470009" sldId="541"/>
            <ac:picMk id="3" creationId="{050370B6-7666-4647-9CE0-9E8CDF0E55A6}"/>
          </ac:picMkLst>
        </pc:picChg>
        <pc:picChg chg="add del mod">
          <ac:chgData name="Alexander Mackay" userId="425f445050ead88b" providerId="LiveId" clId="{8DFEFB3A-7EF7-4BDA-AADE-7C97306C8CF8}" dt="2021-07-21T11:27:35.408" v="23" actId="478"/>
          <ac:picMkLst>
            <pc:docMk/>
            <pc:sldMk cId="3683470009" sldId="541"/>
            <ac:picMk id="5" creationId="{478A50E1-3486-4FEB-A935-159C522B9082}"/>
          </ac:picMkLst>
        </pc:picChg>
        <pc:picChg chg="mod">
          <ac:chgData name="Alexander Mackay" userId="425f445050ead88b" providerId="LiveId" clId="{8DFEFB3A-7EF7-4BDA-AADE-7C97306C8CF8}" dt="2021-07-21T11:28:42.852" v="30" actId="14100"/>
          <ac:picMkLst>
            <pc:docMk/>
            <pc:sldMk cId="3683470009" sldId="541"/>
            <ac:picMk id="16" creationId="{6DF0A313-867F-4DC6-A923-704894B98476}"/>
          </ac:picMkLst>
        </pc:picChg>
        <pc:picChg chg="add mod">
          <ac:chgData name="Alexander Mackay" userId="425f445050ead88b" providerId="LiveId" clId="{8DFEFB3A-7EF7-4BDA-AADE-7C97306C8CF8}" dt="2021-08-03T23:24:14.697" v="196" actId="1037"/>
          <ac:picMkLst>
            <pc:docMk/>
            <pc:sldMk cId="3683470009" sldId="541"/>
            <ac:picMk id="3074" creationId="{A681FD76-D179-4D8A-BE33-7F4C2F01A8B5}"/>
          </ac:picMkLst>
        </pc:picChg>
      </pc:sldChg>
      <pc:sldChg chg="addSp delSp">
        <pc:chgData name="Alexander Mackay" userId="425f445050ead88b" providerId="LiveId" clId="{8DFEFB3A-7EF7-4BDA-AADE-7C97306C8CF8}" dt="2021-08-03T23:22:44.120" v="117" actId="21"/>
        <pc:sldMkLst>
          <pc:docMk/>
          <pc:sldMk cId="3701404374" sldId="542"/>
        </pc:sldMkLst>
        <pc:picChg chg="add del">
          <ac:chgData name="Alexander Mackay" userId="425f445050ead88b" providerId="LiveId" clId="{8DFEFB3A-7EF7-4BDA-AADE-7C97306C8CF8}" dt="2021-08-03T23:22:44.120" v="117" actId="21"/>
          <ac:picMkLst>
            <pc:docMk/>
            <pc:sldMk cId="3701404374" sldId="542"/>
            <ac:picMk id="1026" creationId="{84ABBB69-2247-4F34-89F1-69B5554599DE}"/>
          </ac:picMkLst>
        </pc:picChg>
      </pc:sldChg>
      <pc:sldChg chg="addSp delSp modSp new mod modNotesTx">
        <pc:chgData name="Alexander Mackay" userId="425f445050ead88b" providerId="LiveId" clId="{8DFEFB3A-7EF7-4BDA-AADE-7C97306C8CF8}" dt="2021-08-03T23:26:35.939" v="197"/>
        <pc:sldMkLst>
          <pc:docMk/>
          <pc:sldMk cId="2478080227" sldId="544"/>
        </pc:sldMkLst>
        <pc:spChg chg="del">
          <ac:chgData name="Alexander Mackay" userId="425f445050ead88b" providerId="LiveId" clId="{8DFEFB3A-7EF7-4BDA-AADE-7C97306C8CF8}" dt="2021-08-03T23:22:51.317" v="120" actId="478"/>
          <ac:spMkLst>
            <pc:docMk/>
            <pc:sldMk cId="2478080227" sldId="544"/>
            <ac:spMk id="2" creationId="{84BB93D7-7496-4C0F-8836-4AEFF3CC52A0}"/>
          </ac:spMkLst>
        </pc:spChg>
        <pc:spChg chg="del">
          <ac:chgData name="Alexander Mackay" userId="425f445050ead88b" providerId="LiveId" clId="{8DFEFB3A-7EF7-4BDA-AADE-7C97306C8CF8}" dt="2021-08-03T23:22:49.576" v="119" actId="478"/>
          <ac:spMkLst>
            <pc:docMk/>
            <pc:sldMk cId="2478080227" sldId="544"/>
            <ac:spMk id="3" creationId="{C1FA8C86-7140-4C4B-B0A8-074C06F6125B}"/>
          </ac:spMkLst>
        </pc:spChg>
        <pc:picChg chg="add mod">
          <ac:chgData name="Alexander Mackay" userId="425f445050ead88b" providerId="LiveId" clId="{8DFEFB3A-7EF7-4BDA-AADE-7C97306C8CF8}" dt="2021-08-03T23:23:14.799" v="137" actId="1036"/>
          <ac:picMkLst>
            <pc:docMk/>
            <pc:sldMk cId="2478080227" sldId="544"/>
            <ac:picMk id="4" creationId="{CC7B6A6C-43B6-4386-AA36-93C71E3EC420}"/>
          </ac:picMkLst>
        </pc:picChg>
        <pc:picChg chg="add mod">
          <ac:chgData name="Alexander Mackay" userId="425f445050ead88b" providerId="LiveId" clId="{8DFEFB3A-7EF7-4BDA-AADE-7C97306C8CF8}" dt="2021-08-03T23:23:21.956" v="141" actId="1076"/>
          <ac:picMkLst>
            <pc:docMk/>
            <pc:sldMk cId="2478080227" sldId="544"/>
            <ac:picMk id="2050" creationId="{41F0EE1C-4C15-447D-99F0-029D4ABC4912}"/>
          </ac:picMkLst>
        </pc:picChg>
      </pc:sldChg>
    </pc:docChg>
  </pc:docChgLst>
  <pc:docChgLst>
    <pc:chgData name="Alexander Mackay" userId="425f445050ead88b" providerId="LiveId" clId="{E276D1AB-245A-414A-A91B-45A4697AFC51}"/>
    <pc:docChg chg="undo custSel addSld delSld modSld modSection">
      <pc:chgData name="Alexander Mackay" userId="425f445050ead88b" providerId="LiveId" clId="{E276D1AB-245A-414A-A91B-45A4697AFC51}" dt="2021-02-18T01:31:54.383" v="74" actId="113"/>
      <pc:docMkLst>
        <pc:docMk/>
      </pc:docMkLst>
      <pc:sldChg chg="addSp delSp modSp add mod">
        <pc:chgData name="Alexander Mackay" userId="425f445050ead88b" providerId="LiveId" clId="{E276D1AB-245A-414A-A91B-45A4697AFC51}" dt="2021-02-16T22:36:07.400" v="12" actId="478"/>
        <pc:sldMkLst>
          <pc:docMk/>
          <pc:sldMk cId="1640462499" sldId="257"/>
        </pc:sldMkLst>
        <pc:picChg chg="add del mod ord">
          <ac:chgData name="Alexander Mackay" userId="425f445050ead88b" providerId="LiveId" clId="{E276D1AB-245A-414A-A91B-45A4697AFC51}" dt="2021-02-16T22:36:07.400" v="12" actId="478"/>
          <ac:picMkLst>
            <pc:docMk/>
            <pc:sldMk cId="1640462499" sldId="257"/>
            <ac:picMk id="3" creationId="{430E21F4-FCF3-4CFE-8CCA-0DB9D9B6C80A}"/>
          </ac:picMkLst>
        </pc:picChg>
      </pc:sldChg>
      <pc:sldChg chg="modSp del">
        <pc:chgData name="Alexander Mackay" userId="425f445050ead88b" providerId="LiveId" clId="{E276D1AB-245A-414A-A91B-45A4697AFC51}" dt="2021-02-16T22:36:40.299" v="17" actId="2696"/>
        <pc:sldMkLst>
          <pc:docMk/>
          <pc:sldMk cId="4157769199" sldId="309"/>
        </pc:sldMkLst>
        <pc:spChg chg="mod">
          <ac:chgData name="Alexander Mackay" userId="425f445050ead88b" providerId="LiveId" clId="{E276D1AB-245A-414A-A91B-45A4697AFC51}" dt="2021-02-11T22:49:00.007" v="0"/>
          <ac:spMkLst>
            <pc:docMk/>
            <pc:sldMk cId="4157769199" sldId="309"/>
            <ac:spMk id="44" creationId="{00000000-0000-0000-0000-000000000000}"/>
          </ac:spMkLst>
        </pc:spChg>
      </pc:sldChg>
      <pc:sldChg chg="modSp">
        <pc:chgData name="Alexander Mackay" userId="425f445050ead88b" providerId="LiveId" clId="{E276D1AB-245A-414A-A91B-45A4697AFC51}" dt="2021-02-16T22:36:26.792" v="15" actId="207"/>
        <pc:sldMkLst>
          <pc:docMk/>
          <pc:sldMk cId="1907605972" sldId="316"/>
        </pc:sldMkLst>
        <pc:spChg chg="mod">
          <ac:chgData name="Alexander Mackay" userId="425f445050ead88b" providerId="LiveId" clId="{E276D1AB-245A-414A-A91B-45A4697AFC51}" dt="2021-02-16T22:36:26.792" v="15" actId="207"/>
          <ac:spMkLst>
            <pc:docMk/>
            <pc:sldMk cId="1907605972" sldId="316"/>
            <ac:spMk id="3" creationId="{00000000-0000-0000-0000-000000000000}"/>
          </ac:spMkLst>
        </pc:spChg>
      </pc:sldChg>
      <pc:sldChg chg="modSp">
        <pc:chgData name="Alexander Mackay" userId="425f445050ead88b" providerId="LiveId" clId="{E276D1AB-245A-414A-A91B-45A4697AFC51}" dt="2021-02-16T22:36:22.666" v="14" actId="207"/>
        <pc:sldMkLst>
          <pc:docMk/>
          <pc:sldMk cId="3861705745" sldId="326"/>
        </pc:sldMkLst>
        <pc:spChg chg="mod">
          <ac:chgData name="Alexander Mackay" userId="425f445050ead88b" providerId="LiveId" clId="{E276D1AB-245A-414A-A91B-45A4697AFC51}" dt="2021-02-16T22:36:22.666" v="14" actId="207"/>
          <ac:spMkLst>
            <pc:docMk/>
            <pc:sldMk cId="3861705745" sldId="326"/>
            <ac:spMk id="219" creationId="{00000000-0000-0000-0000-000000000000}"/>
          </ac:spMkLst>
        </pc:spChg>
      </pc:sldChg>
      <pc:sldChg chg="modSp">
        <pc:chgData name="Alexander Mackay" userId="425f445050ead88b" providerId="LiveId" clId="{E276D1AB-245A-414A-A91B-45A4697AFC51}" dt="2021-02-16T22:36:18.224" v="13" actId="207"/>
        <pc:sldMkLst>
          <pc:docMk/>
          <pc:sldMk cId="1738785977" sldId="328"/>
        </pc:sldMkLst>
        <pc:spChg chg="mod">
          <ac:chgData name="Alexander Mackay" userId="425f445050ead88b" providerId="LiveId" clId="{E276D1AB-245A-414A-A91B-45A4697AFC51}" dt="2021-02-16T22:36:18.224" v="13" actId="207"/>
          <ac:spMkLst>
            <pc:docMk/>
            <pc:sldMk cId="1738785977" sldId="328"/>
            <ac:spMk id="219" creationId="{00000000-0000-0000-0000-000000000000}"/>
          </ac:spMkLst>
        </pc:spChg>
      </pc:sldChg>
      <pc:sldChg chg="del">
        <pc:chgData name="Alexander Mackay" userId="425f445050ead88b" providerId="LiveId" clId="{E276D1AB-245A-414A-A91B-45A4697AFC51}" dt="2021-02-16T22:35:31.475" v="2" actId="2696"/>
        <pc:sldMkLst>
          <pc:docMk/>
          <pc:sldMk cId="2440002415" sldId="329"/>
        </pc:sldMkLst>
      </pc:sldChg>
      <pc:sldChg chg="add setBg">
        <pc:chgData name="Alexander Mackay" userId="425f445050ead88b" providerId="LiveId" clId="{E276D1AB-245A-414A-A91B-45A4697AFC51}" dt="2021-02-16T22:36:49.653" v="18"/>
        <pc:sldMkLst>
          <pc:docMk/>
          <pc:sldMk cId="3610984812" sldId="523"/>
        </pc:sldMkLst>
      </pc:sldChg>
      <pc:sldChg chg="add">
        <pc:chgData name="Alexander Mackay" userId="425f445050ead88b" providerId="LiveId" clId="{E276D1AB-245A-414A-A91B-45A4697AFC51}" dt="2021-02-16T22:36:37.829" v="16"/>
        <pc:sldMkLst>
          <pc:docMk/>
          <pc:sldMk cId="3027018858" sldId="524"/>
        </pc:sldMkLst>
      </pc:sldChg>
      <pc:sldChg chg="add setBg">
        <pc:chgData name="Alexander Mackay" userId="425f445050ead88b" providerId="LiveId" clId="{E276D1AB-245A-414A-A91B-45A4697AFC51}" dt="2021-02-16T22:36:53.750" v="19"/>
        <pc:sldMkLst>
          <pc:docMk/>
          <pc:sldMk cId="1439858128" sldId="525"/>
        </pc:sldMkLst>
      </pc:sldChg>
      <pc:sldChg chg="add modNotesTx">
        <pc:chgData name="Alexander Mackay" userId="425f445050ead88b" providerId="LiveId" clId="{E276D1AB-245A-414A-A91B-45A4697AFC51}" dt="2021-02-18T01:31:54.383" v="74" actId="113"/>
        <pc:sldMkLst>
          <pc:docMk/>
          <pc:sldMk cId="1749987016" sldId="538"/>
        </pc:sldMkLst>
      </pc:sldChg>
      <pc:sldChg chg="add">
        <pc:chgData name="Alexander Mackay" userId="425f445050ead88b" providerId="LiveId" clId="{E276D1AB-245A-414A-A91B-45A4697AFC51}" dt="2021-02-16T22:36:37.829" v="16"/>
        <pc:sldMkLst>
          <pc:docMk/>
          <pc:sldMk cId="2971319420" sldId="539"/>
        </pc:sldMkLst>
      </pc:sldChg>
      <pc:sldChg chg="add">
        <pc:chgData name="Alexander Mackay" userId="425f445050ead88b" providerId="LiveId" clId="{E276D1AB-245A-414A-A91B-45A4697AFC51}" dt="2021-02-16T22:35:21.864" v="1"/>
        <pc:sldMkLst>
          <pc:docMk/>
          <pc:sldMk cId="3585923051" sldId="540"/>
        </pc:sldMkLst>
      </pc:sldChg>
    </pc:docChg>
  </pc:docChgLst>
  <pc:docChgLst>
    <pc:chgData name="Alexander Mackay" userId="425f445050ead88b" providerId="LiveId" clId="{BFB49A4D-3662-4349-9599-98C205D357AB}"/>
    <pc:docChg chg="custSel addSld delSld modSld modSection">
      <pc:chgData name="Alexander Mackay" userId="425f445050ead88b" providerId="LiveId" clId="{BFB49A4D-3662-4349-9599-98C205D357AB}" dt="2021-07-13T23:45:52.686" v="417" actId="1036"/>
      <pc:docMkLst>
        <pc:docMk/>
      </pc:docMkLst>
      <pc:sldChg chg="modSp mod">
        <pc:chgData name="Alexander Mackay" userId="425f445050ead88b" providerId="LiveId" clId="{BFB49A4D-3662-4349-9599-98C205D357AB}" dt="2021-07-12T09:29:17.058" v="43" actId="1035"/>
        <pc:sldMkLst>
          <pc:docMk/>
          <pc:sldMk cId="3861705745" sldId="326"/>
        </pc:sldMkLst>
        <pc:spChg chg="mod">
          <ac:chgData name="Alexander Mackay" userId="425f445050ead88b" providerId="LiveId" clId="{BFB49A4D-3662-4349-9599-98C205D357AB}" dt="2021-07-12T09:29:17.058" v="43" actId="1035"/>
          <ac:spMkLst>
            <pc:docMk/>
            <pc:sldMk cId="3861705745" sldId="326"/>
            <ac:spMk id="219" creationId="{00000000-0000-0000-0000-000000000000}"/>
          </ac:spMkLst>
        </pc:spChg>
      </pc:sldChg>
      <pc:sldChg chg="modSp mod">
        <pc:chgData name="Alexander Mackay" userId="425f445050ead88b" providerId="LiveId" clId="{BFB49A4D-3662-4349-9599-98C205D357AB}" dt="2021-07-12T09:29:30.374" v="63" actId="1035"/>
        <pc:sldMkLst>
          <pc:docMk/>
          <pc:sldMk cId="1738785977" sldId="328"/>
        </pc:sldMkLst>
        <pc:spChg chg="mod">
          <ac:chgData name="Alexander Mackay" userId="425f445050ead88b" providerId="LiveId" clId="{BFB49A4D-3662-4349-9599-98C205D357AB}" dt="2021-07-12T09:29:13.675" v="39" actId="1036"/>
          <ac:spMkLst>
            <pc:docMk/>
            <pc:sldMk cId="1738785977" sldId="328"/>
            <ac:spMk id="219" creationId="{00000000-0000-0000-0000-000000000000}"/>
          </ac:spMkLst>
        </pc:spChg>
        <pc:spChg chg="mod">
          <ac:chgData name="Alexander Mackay" userId="425f445050ead88b" providerId="LiveId" clId="{BFB49A4D-3662-4349-9599-98C205D357AB}" dt="2021-07-12T09:29:30.374" v="63" actId="1035"/>
          <ac:spMkLst>
            <pc:docMk/>
            <pc:sldMk cId="1738785977" sldId="328"/>
            <ac:spMk id="220" creationId="{00000000-0000-0000-0000-000000000000}"/>
          </ac:spMkLst>
        </pc:spChg>
      </pc:sldChg>
      <pc:sldChg chg="addSp modSp mod">
        <pc:chgData name="Alexander Mackay" userId="425f445050ead88b" providerId="LiveId" clId="{BFB49A4D-3662-4349-9599-98C205D357AB}" dt="2021-07-13T23:44:02.881" v="331"/>
        <pc:sldMkLst>
          <pc:docMk/>
          <pc:sldMk cId="3027018858" sldId="524"/>
        </pc:sldMkLst>
        <pc:spChg chg="mod">
          <ac:chgData name="Alexander Mackay" userId="425f445050ead88b" providerId="LiveId" clId="{BFB49A4D-3662-4349-9599-98C205D357AB}" dt="2021-07-12T09:30:27.205" v="95" actId="1036"/>
          <ac:spMkLst>
            <pc:docMk/>
            <pc:sldMk cId="3027018858" sldId="524"/>
            <ac:spMk id="10" creationId="{920F20B4-D421-4B82-AB65-3A04407763A9}"/>
          </ac:spMkLst>
        </pc:spChg>
        <pc:picChg chg="add mod">
          <ac:chgData name="Alexander Mackay" userId="425f445050ead88b" providerId="LiveId" clId="{BFB49A4D-3662-4349-9599-98C205D357AB}" dt="2021-07-13T23:44:02.881" v="331"/>
          <ac:picMkLst>
            <pc:docMk/>
            <pc:sldMk cId="3027018858" sldId="524"/>
            <ac:picMk id="5" creationId="{72C9679D-0D28-4EDB-B211-5A3FFA22B6C9}"/>
          </ac:picMkLst>
        </pc:picChg>
      </pc:sldChg>
      <pc:sldChg chg="modNotesTx">
        <pc:chgData name="Alexander Mackay" userId="425f445050ead88b" providerId="LiveId" clId="{BFB49A4D-3662-4349-9599-98C205D357AB}" dt="2021-07-13T00:42:24.186" v="148" actId="20577"/>
        <pc:sldMkLst>
          <pc:docMk/>
          <pc:sldMk cId="1749987016" sldId="538"/>
        </pc:sldMkLst>
      </pc:sldChg>
      <pc:sldChg chg="modSp mod">
        <pc:chgData name="Alexander Mackay" userId="425f445050ead88b" providerId="LiveId" clId="{BFB49A4D-3662-4349-9599-98C205D357AB}" dt="2021-07-12T09:34:08.239" v="96" actId="404"/>
        <pc:sldMkLst>
          <pc:docMk/>
          <pc:sldMk cId="2971319420" sldId="539"/>
        </pc:sldMkLst>
        <pc:spChg chg="mod">
          <ac:chgData name="Alexander Mackay" userId="425f445050ead88b" providerId="LiveId" clId="{BFB49A4D-3662-4349-9599-98C205D357AB}" dt="2021-07-12T09:34:08.239" v="96" actId="404"/>
          <ac:spMkLst>
            <pc:docMk/>
            <pc:sldMk cId="2971319420" sldId="539"/>
            <ac:spMk id="44" creationId="{00000000-0000-0000-0000-000000000000}"/>
          </ac:spMkLst>
        </pc:spChg>
      </pc:sldChg>
      <pc:sldChg chg="modSp mod">
        <pc:chgData name="Alexander Mackay" userId="425f445050ead88b" providerId="LiveId" clId="{BFB49A4D-3662-4349-9599-98C205D357AB}" dt="2021-07-12T09:29:00.866" v="22" actId="1036"/>
        <pc:sldMkLst>
          <pc:docMk/>
          <pc:sldMk cId="3585923051" sldId="540"/>
        </pc:sldMkLst>
        <pc:spChg chg="mod">
          <ac:chgData name="Alexander Mackay" userId="425f445050ead88b" providerId="LiveId" clId="{BFB49A4D-3662-4349-9599-98C205D357AB}" dt="2021-07-12T09:29:00.866" v="22" actId="1036"/>
          <ac:spMkLst>
            <pc:docMk/>
            <pc:sldMk cId="3585923051" sldId="540"/>
            <ac:spMk id="10" creationId="{920F20B4-D421-4B82-AB65-3A04407763A9}"/>
          </ac:spMkLst>
        </pc:spChg>
      </pc:sldChg>
      <pc:sldChg chg="addSp delSp modSp new mod modNotesTx">
        <pc:chgData name="Alexander Mackay" userId="425f445050ead88b" providerId="LiveId" clId="{BFB49A4D-3662-4349-9599-98C205D357AB}" dt="2021-07-13T23:45:52.686" v="417" actId="1036"/>
        <pc:sldMkLst>
          <pc:docMk/>
          <pc:sldMk cId="104562655" sldId="543"/>
        </pc:sldMkLst>
        <pc:spChg chg="mod">
          <ac:chgData name="Alexander Mackay" userId="425f445050ead88b" providerId="LiveId" clId="{BFB49A4D-3662-4349-9599-98C205D357AB}" dt="2021-07-13T03:51:50.461" v="297" actId="1076"/>
          <ac:spMkLst>
            <pc:docMk/>
            <pc:sldMk cId="104562655" sldId="543"/>
            <ac:spMk id="2" creationId="{2708382F-8F47-4D04-8B30-7A6DF3BB6178}"/>
          </ac:spMkLst>
        </pc:spChg>
        <pc:spChg chg="del">
          <ac:chgData name="Alexander Mackay" userId="425f445050ead88b" providerId="LiveId" clId="{BFB49A4D-3662-4349-9599-98C205D357AB}" dt="2021-07-13T00:36:09.627" v="127" actId="478"/>
          <ac:spMkLst>
            <pc:docMk/>
            <pc:sldMk cId="104562655" sldId="543"/>
            <ac:spMk id="3" creationId="{31F0B753-B641-4EBD-BA69-12D4CCA78FEE}"/>
          </ac:spMkLst>
        </pc:spChg>
        <pc:spChg chg="add del mod">
          <ac:chgData name="Alexander Mackay" userId="425f445050ead88b" providerId="LiveId" clId="{BFB49A4D-3662-4349-9599-98C205D357AB}" dt="2021-07-13T00:43:30.550" v="150" actId="478"/>
          <ac:spMkLst>
            <pc:docMk/>
            <pc:sldMk cId="104562655" sldId="543"/>
            <ac:spMk id="4" creationId="{5AFF09A0-2546-4EE0-9712-23239678C2AD}"/>
          </ac:spMkLst>
        </pc:spChg>
        <pc:spChg chg="add mod">
          <ac:chgData name="Alexander Mackay" userId="425f445050ead88b" providerId="LiveId" clId="{BFB49A4D-3662-4349-9599-98C205D357AB}" dt="2021-07-13T23:45:52.686" v="417" actId="1036"/>
          <ac:spMkLst>
            <pc:docMk/>
            <pc:sldMk cId="104562655" sldId="543"/>
            <ac:spMk id="8" creationId="{D864A356-6063-474B-904B-CF86DCE8882F}"/>
          </ac:spMkLst>
        </pc:spChg>
        <pc:spChg chg="add mod">
          <ac:chgData name="Alexander Mackay" userId="425f445050ead88b" providerId="LiveId" clId="{BFB49A4D-3662-4349-9599-98C205D357AB}" dt="2021-07-13T23:45:47.234" v="372" actId="1036"/>
          <ac:spMkLst>
            <pc:docMk/>
            <pc:sldMk cId="104562655" sldId="543"/>
            <ac:spMk id="9" creationId="{E7110CDD-B706-4752-A58D-2BCD47F7EF70}"/>
          </ac:spMkLst>
        </pc:spChg>
        <pc:picChg chg="add del mod">
          <ac:chgData name="Alexander Mackay" userId="425f445050ead88b" providerId="LiveId" clId="{BFB49A4D-3662-4349-9599-98C205D357AB}" dt="2021-07-13T00:43:28.727" v="149" actId="478"/>
          <ac:picMkLst>
            <pc:docMk/>
            <pc:sldMk cId="104562655" sldId="543"/>
            <ac:picMk id="5" creationId="{EC4CF22C-B1B9-4EE6-A84A-91CA847852A1}"/>
          </ac:picMkLst>
        </pc:picChg>
        <pc:picChg chg="add mod">
          <ac:chgData name="Alexander Mackay" userId="425f445050ead88b" providerId="LiveId" clId="{BFB49A4D-3662-4349-9599-98C205D357AB}" dt="2021-07-13T23:45:49.513" v="393" actId="1035"/>
          <ac:picMkLst>
            <pc:docMk/>
            <pc:sldMk cId="104562655" sldId="543"/>
            <ac:picMk id="6" creationId="{12BDAFC3-7274-46EC-9942-DB07FFACF370}"/>
          </ac:picMkLst>
        </pc:picChg>
        <pc:picChg chg="add mod">
          <ac:chgData name="Alexander Mackay" userId="425f445050ead88b" providerId="LiveId" clId="{BFB49A4D-3662-4349-9599-98C205D357AB}" dt="2021-07-13T23:45:44.655" v="351" actId="1036"/>
          <ac:picMkLst>
            <pc:docMk/>
            <pc:sldMk cId="104562655" sldId="543"/>
            <ac:picMk id="7" creationId="{128DAAAC-E00A-4DF2-A0D4-E4F1B8784D2A}"/>
          </ac:picMkLst>
        </pc:picChg>
        <pc:picChg chg="add mod">
          <ac:chgData name="Alexander Mackay" userId="425f445050ead88b" providerId="LiveId" clId="{BFB49A4D-3662-4349-9599-98C205D357AB}" dt="2021-07-13T23:44:03.748" v="332"/>
          <ac:picMkLst>
            <pc:docMk/>
            <pc:sldMk cId="104562655" sldId="543"/>
            <ac:picMk id="10" creationId="{64B6BFB0-C2AA-41F0-A572-1F0FEE00F12A}"/>
          </ac:picMkLst>
        </pc:picChg>
      </pc:sldChg>
      <pc:sldChg chg="add del">
        <pc:chgData name="Alexander Mackay" userId="425f445050ead88b" providerId="LiveId" clId="{BFB49A4D-3662-4349-9599-98C205D357AB}" dt="2021-07-13T00:35:00.533" v="99"/>
        <pc:sldMkLst>
          <pc:docMk/>
          <pc:sldMk cId="1083129593" sldId="544"/>
        </pc:sldMkLst>
      </pc:sldChg>
    </pc:docChg>
  </pc:docChgLst>
  <pc:docChgLst>
    <pc:chgData name="Alexander Mackay" userId="425f445050ead88b" providerId="LiveId" clId="{E1A0D1AB-2AC8-4EF4-A9B6-45604D1D210D}"/>
    <pc:docChg chg="undo custSel addSld delSld modSld sldOrd modMainMaster modSection">
      <pc:chgData name="Alexander Mackay" userId="425f445050ead88b" providerId="LiveId" clId="{E1A0D1AB-2AC8-4EF4-A9B6-45604D1D210D}" dt="2021-07-09T00:26:22.143" v="364" actId="20577"/>
      <pc:docMkLst>
        <pc:docMk/>
      </pc:docMkLst>
      <pc:sldChg chg="del">
        <pc:chgData name="Alexander Mackay" userId="425f445050ead88b" providerId="LiveId" clId="{E1A0D1AB-2AC8-4EF4-A9B6-45604D1D210D}" dt="2021-07-08T10:13:30.233" v="272" actId="2696"/>
        <pc:sldMkLst>
          <pc:docMk/>
          <pc:sldMk cId="0" sldId="256"/>
        </pc:sldMkLst>
      </pc:sldChg>
      <pc:sldChg chg="delSp modSp del mod">
        <pc:chgData name="Alexander Mackay" userId="425f445050ead88b" providerId="LiveId" clId="{E1A0D1AB-2AC8-4EF4-A9B6-45604D1D210D}" dt="2021-07-08T10:16:17.362" v="300" actId="2696"/>
        <pc:sldMkLst>
          <pc:docMk/>
          <pc:sldMk cId="1640462499" sldId="257"/>
        </pc:sldMkLst>
        <pc:picChg chg="del mod">
          <ac:chgData name="Alexander Mackay" userId="425f445050ead88b" providerId="LiveId" clId="{E1A0D1AB-2AC8-4EF4-A9B6-45604D1D210D}" dt="2021-07-08T10:15:57" v="293" actId="478"/>
          <ac:picMkLst>
            <pc:docMk/>
            <pc:sldMk cId="1640462499" sldId="257"/>
            <ac:picMk id="8" creationId="{38ADA8FF-30A2-5840-B181-C4E91247798D}"/>
          </ac:picMkLst>
        </pc:picChg>
      </pc:sldChg>
      <pc:sldChg chg="addSp delSp modSp mod setBg modClrScheme chgLayout">
        <pc:chgData name="Alexander Mackay" userId="425f445050ead88b" providerId="LiveId" clId="{E1A0D1AB-2AC8-4EF4-A9B6-45604D1D210D}" dt="2021-07-09T00:25:22.974" v="350"/>
        <pc:sldMkLst>
          <pc:docMk/>
          <pc:sldMk cId="1907605972" sldId="316"/>
        </pc:sldMkLst>
        <pc:spChg chg="mod">
          <ac:chgData name="Alexander Mackay" userId="425f445050ead88b" providerId="LiveId" clId="{E1A0D1AB-2AC8-4EF4-A9B6-45604D1D210D}" dt="2021-07-08T09:24:51.652" v="227" actId="1076"/>
          <ac:spMkLst>
            <pc:docMk/>
            <pc:sldMk cId="1907605972" sldId="316"/>
            <ac:spMk id="3" creationId="{00000000-0000-0000-0000-000000000000}"/>
          </ac:spMkLst>
        </pc:spChg>
        <pc:spChg chg="add del mod">
          <ac:chgData name="Alexander Mackay" userId="425f445050ead88b" providerId="LiveId" clId="{E1A0D1AB-2AC8-4EF4-A9B6-45604D1D210D}" dt="2021-07-08T09:16:30.064" v="1" actId="26606"/>
          <ac:spMkLst>
            <pc:docMk/>
            <pc:sldMk cId="1907605972" sldId="316"/>
            <ac:spMk id="12" creationId="{B4D1EE70-7565-45C5-BDA3-9BEE9BD9AE17}"/>
          </ac:spMkLst>
        </pc:spChg>
        <pc:picChg chg="mod">
          <ac:chgData name="Alexander Mackay" userId="425f445050ead88b" providerId="LiveId" clId="{E1A0D1AB-2AC8-4EF4-A9B6-45604D1D210D}" dt="2021-07-08T09:24:43.282" v="224" actId="1076"/>
          <ac:picMkLst>
            <pc:docMk/>
            <pc:sldMk cId="1907605972" sldId="316"/>
            <ac:picMk id="7" creationId="{00000000-0000-0000-0000-000000000000}"/>
          </ac:picMkLst>
        </pc:picChg>
        <pc:picChg chg="add del">
          <ac:chgData name="Alexander Mackay" userId="425f445050ead88b" providerId="LiveId" clId="{E1A0D1AB-2AC8-4EF4-A9B6-45604D1D210D}" dt="2021-07-09T00:25:22.974" v="350"/>
          <ac:picMkLst>
            <pc:docMk/>
            <pc:sldMk cId="1907605972" sldId="316"/>
            <ac:picMk id="1026" creationId="{BE6388F6-C420-4A5A-B742-BF7B207C7F96}"/>
          </ac:picMkLst>
        </pc:picChg>
      </pc:sldChg>
      <pc:sldChg chg="delSp modSp mod">
        <pc:chgData name="Alexander Mackay" userId="425f445050ead88b" providerId="LiveId" clId="{E1A0D1AB-2AC8-4EF4-A9B6-45604D1D210D}" dt="2021-07-09T00:23:31.629" v="310"/>
        <pc:sldMkLst>
          <pc:docMk/>
          <pc:sldMk cId="3861705745" sldId="326"/>
        </pc:sldMkLst>
        <pc:spChg chg="mod">
          <ac:chgData name="Alexander Mackay" userId="425f445050ead88b" providerId="LiveId" clId="{E1A0D1AB-2AC8-4EF4-A9B6-45604D1D210D}" dt="2021-07-09T00:23:31.629" v="310"/>
          <ac:spMkLst>
            <pc:docMk/>
            <pc:sldMk cId="3861705745" sldId="326"/>
            <ac:spMk id="217" creationId="{00000000-0000-0000-0000-000000000000}"/>
          </ac:spMkLst>
        </pc:spChg>
        <pc:spChg chg="mod">
          <ac:chgData name="Alexander Mackay" userId="425f445050ead88b" providerId="LiveId" clId="{E1A0D1AB-2AC8-4EF4-A9B6-45604D1D210D}" dt="2021-07-08T09:21:15.048" v="221" actId="207"/>
          <ac:spMkLst>
            <pc:docMk/>
            <pc:sldMk cId="3861705745" sldId="326"/>
            <ac:spMk id="219" creationId="{00000000-0000-0000-0000-000000000000}"/>
          </ac:spMkLst>
        </pc:spChg>
        <pc:spChg chg="mod">
          <ac:chgData name="Alexander Mackay" userId="425f445050ead88b" providerId="LiveId" clId="{E1A0D1AB-2AC8-4EF4-A9B6-45604D1D210D}" dt="2021-07-08T09:25:02.099" v="229" actId="20577"/>
          <ac:spMkLst>
            <pc:docMk/>
            <pc:sldMk cId="3861705745" sldId="326"/>
            <ac:spMk id="220" creationId="{00000000-0000-0000-0000-000000000000}"/>
          </ac:spMkLst>
        </pc:spChg>
        <pc:picChg chg="del">
          <ac:chgData name="Alexander Mackay" userId="425f445050ead88b" providerId="LiveId" clId="{E1A0D1AB-2AC8-4EF4-A9B6-45604D1D210D}" dt="2021-07-08T09:18:25.693" v="138" actId="478"/>
          <ac:picMkLst>
            <pc:docMk/>
            <pc:sldMk cId="3861705745" sldId="326"/>
            <ac:picMk id="3" creationId="{DAE9C084-5A8E-4163-9E24-E53A191093E5}"/>
          </ac:picMkLst>
        </pc:picChg>
      </pc:sldChg>
      <pc:sldChg chg="delSp modSp mod">
        <pc:chgData name="Alexander Mackay" userId="425f445050ead88b" providerId="LiveId" clId="{E1A0D1AB-2AC8-4EF4-A9B6-45604D1D210D}" dt="2021-07-09T00:23:31.629" v="310"/>
        <pc:sldMkLst>
          <pc:docMk/>
          <pc:sldMk cId="1738785977" sldId="328"/>
        </pc:sldMkLst>
        <pc:spChg chg="mod">
          <ac:chgData name="Alexander Mackay" userId="425f445050ead88b" providerId="LiveId" clId="{E1A0D1AB-2AC8-4EF4-A9B6-45604D1D210D}" dt="2021-07-09T00:23:31.629" v="310"/>
          <ac:spMkLst>
            <pc:docMk/>
            <pc:sldMk cId="1738785977" sldId="328"/>
            <ac:spMk id="217" creationId="{00000000-0000-0000-0000-000000000000}"/>
          </ac:spMkLst>
        </pc:spChg>
        <pc:spChg chg="mod">
          <ac:chgData name="Alexander Mackay" userId="425f445050ead88b" providerId="LiveId" clId="{E1A0D1AB-2AC8-4EF4-A9B6-45604D1D210D}" dt="2021-07-08T09:21:11.320" v="220" actId="207"/>
          <ac:spMkLst>
            <pc:docMk/>
            <pc:sldMk cId="1738785977" sldId="328"/>
            <ac:spMk id="219" creationId="{00000000-0000-0000-0000-000000000000}"/>
          </ac:spMkLst>
        </pc:spChg>
        <pc:spChg chg="mod">
          <ac:chgData name="Alexander Mackay" userId="425f445050ead88b" providerId="LiveId" clId="{E1A0D1AB-2AC8-4EF4-A9B6-45604D1D210D}" dt="2021-07-08T09:17:59.472" v="99" actId="20577"/>
          <ac:spMkLst>
            <pc:docMk/>
            <pc:sldMk cId="1738785977" sldId="328"/>
            <ac:spMk id="220" creationId="{00000000-0000-0000-0000-000000000000}"/>
          </ac:spMkLst>
        </pc:spChg>
        <pc:picChg chg="mod">
          <ac:chgData name="Alexander Mackay" userId="425f445050ead88b" providerId="LiveId" clId="{E1A0D1AB-2AC8-4EF4-A9B6-45604D1D210D}" dt="2021-07-08T10:16:10.636" v="296" actId="1076"/>
          <ac:picMkLst>
            <pc:docMk/>
            <pc:sldMk cId="1738785977" sldId="328"/>
            <ac:picMk id="2" creationId="{00000000-0000-0000-0000-000000000000}"/>
          </ac:picMkLst>
        </pc:picChg>
        <pc:picChg chg="del">
          <ac:chgData name="Alexander Mackay" userId="425f445050ead88b" providerId="LiveId" clId="{E1A0D1AB-2AC8-4EF4-A9B6-45604D1D210D}" dt="2021-07-08T09:18:16.444" v="137" actId="478"/>
          <ac:picMkLst>
            <pc:docMk/>
            <pc:sldMk cId="1738785977" sldId="328"/>
            <ac:picMk id="4" creationId="{FF8BBD26-A2FD-4196-8284-F004E46A2CD4}"/>
          </ac:picMkLst>
        </pc:picChg>
        <pc:picChg chg="del mod">
          <ac:chgData name="Alexander Mackay" userId="425f445050ead88b" providerId="LiveId" clId="{E1A0D1AB-2AC8-4EF4-A9B6-45604D1D210D}" dt="2021-07-08T09:18:15.825" v="136" actId="478"/>
          <ac:picMkLst>
            <pc:docMk/>
            <pc:sldMk cId="1738785977" sldId="328"/>
            <ac:picMk id="1026" creationId="{65D6F14C-6D16-46DD-97AC-A58E7D2B4EAC}"/>
          </ac:picMkLst>
        </pc:picChg>
      </pc:sldChg>
      <pc:sldChg chg="addSp delSp modSp mod setBg">
        <pc:chgData name="Alexander Mackay" userId="425f445050ead88b" providerId="LiveId" clId="{E1A0D1AB-2AC8-4EF4-A9B6-45604D1D210D}" dt="2021-07-08T09:32:53.862" v="234" actId="207"/>
        <pc:sldMkLst>
          <pc:docMk/>
          <pc:sldMk cId="3610984812" sldId="523"/>
        </pc:sldMkLst>
        <pc:spChg chg="add del mod">
          <ac:chgData name="Alexander Mackay" userId="425f445050ead88b" providerId="LiveId" clId="{E1A0D1AB-2AC8-4EF4-A9B6-45604D1D210D}" dt="2021-07-08T09:32:53.862" v="234" actId="207"/>
          <ac:spMkLst>
            <pc:docMk/>
            <pc:sldMk cId="3610984812" sldId="523"/>
            <ac:spMk id="2" creationId="{00000000-0000-0000-0000-000000000000}"/>
          </ac:spMkLst>
        </pc:spChg>
        <pc:spChg chg="add del mod">
          <ac:chgData name="Alexander Mackay" userId="425f445050ead88b" providerId="LiveId" clId="{E1A0D1AB-2AC8-4EF4-A9B6-45604D1D210D}" dt="2021-07-08T09:32:51.397" v="233" actId="478"/>
          <ac:spMkLst>
            <pc:docMk/>
            <pc:sldMk cId="3610984812" sldId="523"/>
            <ac:spMk id="4" creationId="{44114029-A45F-4844-B3D6-D6673A830F06}"/>
          </ac:spMkLst>
        </pc:spChg>
      </pc:sldChg>
      <pc:sldChg chg="modSp">
        <pc:chgData name="Alexander Mackay" userId="425f445050ead88b" providerId="LiveId" clId="{E1A0D1AB-2AC8-4EF4-A9B6-45604D1D210D}" dt="2021-07-08T09:33:03.838" v="235" actId="207"/>
        <pc:sldMkLst>
          <pc:docMk/>
          <pc:sldMk cId="3027018858" sldId="524"/>
        </pc:sldMkLst>
        <pc:spChg chg="mod">
          <ac:chgData name="Alexander Mackay" userId="425f445050ead88b" providerId="LiveId" clId="{E1A0D1AB-2AC8-4EF4-A9B6-45604D1D210D}" dt="2021-07-08T09:33:03.838" v="235" actId="207"/>
          <ac:spMkLst>
            <pc:docMk/>
            <pc:sldMk cId="3027018858" sldId="524"/>
            <ac:spMk id="2" creationId="{00000000-0000-0000-0000-000000000000}"/>
          </ac:spMkLst>
        </pc:spChg>
      </pc:sldChg>
      <pc:sldChg chg="modSp setBg">
        <pc:chgData name="Alexander Mackay" userId="425f445050ead88b" providerId="LiveId" clId="{E1A0D1AB-2AC8-4EF4-A9B6-45604D1D210D}" dt="2021-07-08T09:45:19.608" v="267" actId="207"/>
        <pc:sldMkLst>
          <pc:docMk/>
          <pc:sldMk cId="1439858128" sldId="525"/>
        </pc:sldMkLst>
        <pc:spChg chg="mod">
          <ac:chgData name="Alexander Mackay" userId="425f445050ead88b" providerId="LiveId" clId="{E1A0D1AB-2AC8-4EF4-A9B6-45604D1D210D}" dt="2021-07-08T09:45:19.608" v="267" actId="207"/>
          <ac:spMkLst>
            <pc:docMk/>
            <pc:sldMk cId="1439858128" sldId="525"/>
            <ac:spMk id="2" creationId="{00000000-0000-0000-0000-000000000000}"/>
          </ac:spMkLst>
        </pc:spChg>
      </pc:sldChg>
      <pc:sldChg chg="modSp mod modNotesTx">
        <pc:chgData name="Alexander Mackay" userId="425f445050ead88b" providerId="LiveId" clId="{E1A0D1AB-2AC8-4EF4-A9B6-45604D1D210D}" dt="2021-07-09T00:26:16.691" v="363" actId="20577"/>
        <pc:sldMkLst>
          <pc:docMk/>
          <pc:sldMk cId="1749987016" sldId="538"/>
        </pc:sldMkLst>
        <pc:spChg chg="mod">
          <ac:chgData name="Alexander Mackay" userId="425f445050ead88b" providerId="LiveId" clId="{E1A0D1AB-2AC8-4EF4-A9B6-45604D1D210D}" dt="2021-07-08T09:45:56.602" v="271" actId="120"/>
          <ac:spMkLst>
            <pc:docMk/>
            <pc:sldMk cId="1749987016" sldId="538"/>
            <ac:spMk id="7" creationId="{00000000-0000-0000-0000-000000000000}"/>
          </ac:spMkLst>
        </pc:spChg>
        <pc:spChg chg="mod">
          <ac:chgData name="Alexander Mackay" userId="425f445050ead88b" providerId="LiveId" clId="{E1A0D1AB-2AC8-4EF4-A9B6-45604D1D210D}" dt="2021-07-08T09:45:49.912" v="269" actId="108"/>
          <ac:spMkLst>
            <pc:docMk/>
            <pc:sldMk cId="1749987016" sldId="538"/>
            <ac:spMk id="9" creationId="{00000000-0000-0000-0000-000000000000}"/>
          </ac:spMkLst>
        </pc:spChg>
        <pc:spChg chg="mod">
          <ac:chgData name="Alexander Mackay" userId="425f445050ead88b" providerId="LiveId" clId="{E1A0D1AB-2AC8-4EF4-A9B6-45604D1D210D}" dt="2021-07-08T09:45:28.230" v="268" actId="207"/>
          <ac:spMkLst>
            <pc:docMk/>
            <pc:sldMk cId="1749987016" sldId="538"/>
            <ac:spMk id="42" creationId="{00000000-0000-0000-0000-000000000000}"/>
          </ac:spMkLst>
        </pc:spChg>
      </pc:sldChg>
      <pc:sldChg chg="modSp mod modNotesTx">
        <pc:chgData name="Alexander Mackay" userId="425f445050ead88b" providerId="LiveId" clId="{E1A0D1AB-2AC8-4EF4-A9B6-45604D1D210D}" dt="2021-07-09T00:26:22.143" v="364" actId="20577"/>
        <pc:sldMkLst>
          <pc:docMk/>
          <pc:sldMk cId="2971319420" sldId="539"/>
        </pc:sldMkLst>
        <pc:spChg chg="mod">
          <ac:chgData name="Alexander Mackay" userId="425f445050ead88b" providerId="LiveId" clId="{E1A0D1AB-2AC8-4EF4-A9B6-45604D1D210D}" dt="2021-07-08T09:43:52.475" v="236" actId="207"/>
          <ac:spMkLst>
            <pc:docMk/>
            <pc:sldMk cId="2971319420" sldId="539"/>
            <ac:spMk id="42" creationId="{00000000-0000-0000-0000-000000000000}"/>
          </ac:spMkLst>
        </pc:spChg>
        <pc:spChg chg="mod">
          <ac:chgData name="Alexander Mackay" userId="425f445050ead88b" providerId="LiveId" clId="{E1A0D1AB-2AC8-4EF4-A9B6-45604D1D210D}" dt="2021-07-08T09:44:55.624" v="265" actId="20577"/>
          <ac:spMkLst>
            <pc:docMk/>
            <pc:sldMk cId="2971319420" sldId="539"/>
            <ac:spMk id="44" creationId="{00000000-0000-0000-0000-000000000000}"/>
          </ac:spMkLst>
        </pc:spChg>
      </pc:sldChg>
      <pc:sldChg chg="addSp modSp mod">
        <pc:chgData name="Alexander Mackay" userId="425f445050ead88b" providerId="LiveId" clId="{E1A0D1AB-2AC8-4EF4-A9B6-45604D1D210D}" dt="2021-07-08T10:16:21.809" v="301"/>
        <pc:sldMkLst>
          <pc:docMk/>
          <pc:sldMk cId="3585923051" sldId="540"/>
        </pc:sldMkLst>
        <pc:spChg chg="mod">
          <ac:chgData name="Alexander Mackay" userId="425f445050ead88b" providerId="LiveId" clId="{E1A0D1AB-2AC8-4EF4-A9B6-45604D1D210D}" dt="2021-07-08T09:21:01.597" v="219" actId="207"/>
          <ac:spMkLst>
            <pc:docMk/>
            <pc:sldMk cId="3585923051" sldId="540"/>
            <ac:spMk id="2" creationId="{00000000-0000-0000-0000-000000000000}"/>
          </ac:spMkLst>
        </pc:spChg>
        <pc:spChg chg="mod">
          <ac:chgData name="Alexander Mackay" userId="425f445050ead88b" providerId="LiveId" clId="{E1A0D1AB-2AC8-4EF4-A9B6-45604D1D210D}" dt="2021-07-08T09:19:24.162" v="218" actId="20577"/>
          <ac:spMkLst>
            <pc:docMk/>
            <pc:sldMk cId="3585923051" sldId="540"/>
            <ac:spMk id="10" creationId="{920F20B4-D421-4B82-AB65-3A04407763A9}"/>
          </ac:spMkLst>
        </pc:spChg>
        <pc:picChg chg="mod">
          <ac:chgData name="Alexander Mackay" userId="425f445050ead88b" providerId="LiveId" clId="{E1A0D1AB-2AC8-4EF4-A9B6-45604D1D210D}" dt="2021-07-08T09:18:31.196" v="139" actId="14100"/>
          <ac:picMkLst>
            <pc:docMk/>
            <pc:sldMk cId="3585923051" sldId="540"/>
            <ac:picMk id="5" creationId="{1C4445B6-286C-485C-8788-29DAC5A02F39}"/>
          </ac:picMkLst>
        </pc:picChg>
        <pc:picChg chg="add mod">
          <ac:chgData name="Alexander Mackay" userId="425f445050ead88b" providerId="LiveId" clId="{E1A0D1AB-2AC8-4EF4-A9B6-45604D1D210D}" dt="2021-07-08T10:16:21.809" v="301"/>
          <ac:picMkLst>
            <pc:docMk/>
            <pc:sldMk cId="3585923051" sldId="540"/>
            <ac:picMk id="9" creationId="{9F0BC71C-6542-4362-A1EA-5C97AD486E29}"/>
          </ac:picMkLst>
        </pc:picChg>
      </pc:sldChg>
      <pc:sldChg chg="addSp delSp modSp new mod ord modTransition setBg modClrScheme chgLayout">
        <pc:chgData name="Alexander Mackay" userId="425f445050ead88b" providerId="LiveId" clId="{E1A0D1AB-2AC8-4EF4-A9B6-45604D1D210D}" dt="2021-07-09T00:25:36.704" v="354" actId="1076"/>
        <pc:sldMkLst>
          <pc:docMk/>
          <pc:sldMk cId="3683470009" sldId="541"/>
        </pc:sldMkLst>
        <pc:spChg chg="add del mod">
          <ac:chgData name="Alexander Mackay" userId="425f445050ead88b" providerId="LiveId" clId="{E1A0D1AB-2AC8-4EF4-A9B6-45604D1D210D}" dt="2021-07-08T10:14:10.380" v="285" actId="26606"/>
          <ac:spMkLst>
            <pc:docMk/>
            <pc:sldMk cId="3683470009" sldId="541"/>
            <ac:spMk id="2" creationId="{49436509-720E-486B-941A-77C900EC25C7}"/>
          </ac:spMkLst>
        </pc:spChg>
        <pc:spChg chg="add del mod">
          <ac:chgData name="Alexander Mackay" userId="425f445050ead88b" providerId="LiveId" clId="{E1A0D1AB-2AC8-4EF4-A9B6-45604D1D210D}" dt="2021-07-08T10:14:10.380" v="285" actId="26606"/>
          <ac:spMkLst>
            <pc:docMk/>
            <pc:sldMk cId="3683470009" sldId="541"/>
            <ac:spMk id="3" creationId="{33E8409B-0053-49FA-8D6E-200228CD37C8}"/>
          </ac:spMkLst>
        </pc:spChg>
        <pc:spChg chg="add del mod">
          <ac:chgData name="Alexander Mackay" userId="425f445050ead88b" providerId="LiveId" clId="{E1A0D1AB-2AC8-4EF4-A9B6-45604D1D210D}" dt="2021-07-08T10:15:27.579" v="290" actId="26606"/>
          <ac:spMkLst>
            <pc:docMk/>
            <pc:sldMk cId="3683470009" sldId="541"/>
            <ac:spMk id="8" creationId="{FB3269B7-1FD6-4839-9E26-2CE5FC2A10C8}"/>
          </ac:spMkLst>
        </pc:spChg>
        <pc:spChg chg="add del mod">
          <ac:chgData name="Alexander Mackay" userId="425f445050ead88b" providerId="LiveId" clId="{E1A0D1AB-2AC8-4EF4-A9B6-45604D1D210D}" dt="2021-07-08T10:14:09.684" v="282" actId="26606"/>
          <ac:spMkLst>
            <pc:docMk/>
            <pc:sldMk cId="3683470009" sldId="541"/>
            <ac:spMk id="9" creationId="{A7CE93BA-5042-4419-98D0-5D6BACBC9379}"/>
          </ac:spMkLst>
        </pc:spChg>
        <pc:spChg chg="add del mod">
          <ac:chgData name="Alexander Mackay" userId="425f445050ead88b" providerId="LiveId" clId="{E1A0D1AB-2AC8-4EF4-A9B6-45604D1D210D}" dt="2021-07-08T10:15:27.579" v="290" actId="26606"/>
          <ac:spMkLst>
            <pc:docMk/>
            <pc:sldMk cId="3683470009" sldId="541"/>
            <ac:spMk id="10" creationId="{AC00CC49-5668-4662-9604-357BC8AD17DA}"/>
          </ac:spMkLst>
        </pc:spChg>
        <pc:spChg chg="add del mod">
          <ac:chgData name="Alexander Mackay" userId="425f445050ead88b" providerId="LiveId" clId="{E1A0D1AB-2AC8-4EF4-A9B6-45604D1D210D}" dt="2021-07-08T10:14:09.684" v="282" actId="26606"/>
          <ac:spMkLst>
            <pc:docMk/>
            <pc:sldMk cId="3683470009" sldId="541"/>
            <ac:spMk id="11" creationId="{8E9EEDB0-A756-4B53-94FB-9A2966265063}"/>
          </ac:spMkLst>
        </pc:spChg>
        <pc:spChg chg="add del mod">
          <ac:chgData name="Alexander Mackay" userId="425f445050ead88b" providerId="LiveId" clId="{E1A0D1AB-2AC8-4EF4-A9B6-45604D1D210D}" dt="2021-07-08T10:15:27.579" v="290" actId="26606"/>
          <ac:spMkLst>
            <pc:docMk/>
            <pc:sldMk cId="3683470009" sldId="541"/>
            <ac:spMk id="12" creationId="{0B1D9B91-CA87-4006-A0F3-6BF1E4C57151}"/>
          </ac:spMkLst>
        </pc:spChg>
        <pc:spChg chg="add del mod">
          <ac:chgData name="Alexander Mackay" userId="425f445050ead88b" providerId="LiveId" clId="{E1A0D1AB-2AC8-4EF4-A9B6-45604D1D210D}" dt="2021-07-08T10:14:10.375" v="284" actId="26606"/>
          <ac:spMkLst>
            <pc:docMk/>
            <pc:sldMk cId="3683470009" sldId="541"/>
            <ac:spMk id="14" creationId="{F2888E3F-7446-451F-964B-F659688276A3}"/>
          </ac:spMkLst>
        </pc:spChg>
        <pc:spChg chg="add del mod">
          <ac:chgData name="Alexander Mackay" userId="425f445050ead88b" providerId="LiveId" clId="{E1A0D1AB-2AC8-4EF4-A9B6-45604D1D210D}" dt="2021-07-08T10:14:10.375" v="284" actId="26606"/>
          <ac:spMkLst>
            <pc:docMk/>
            <pc:sldMk cId="3683470009" sldId="541"/>
            <ac:spMk id="15" creationId="{0242445E-2389-4BFC-9045-85C761F04CA6}"/>
          </ac:spMkLst>
        </pc:spChg>
        <pc:spChg chg="add del mod">
          <ac:chgData name="Alexander Mackay" userId="425f445050ead88b" providerId="LiveId" clId="{E1A0D1AB-2AC8-4EF4-A9B6-45604D1D210D}" dt="2021-07-08T10:15:24.372" v="287" actId="26606"/>
          <ac:spMkLst>
            <pc:docMk/>
            <pc:sldMk cId="3683470009" sldId="541"/>
            <ac:spMk id="17" creationId="{6AAAC874-E836-492D-8515-DBE0C8DE1A9A}"/>
          </ac:spMkLst>
        </pc:spChg>
        <pc:spChg chg="add del mod">
          <ac:chgData name="Alexander Mackay" userId="425f445050ead88b" providerId="LiveId" clId="{E1A0D1AB-2AC8-4EF4-A9B6-45604D1D210D}" dt="2021-07-08T10:15:27.576" v="289" actId="26606"/>
          <ac:spMkLst>
            <pc:docMk/>
            <pc:sldMk cId="3683470009" sldId="541"/>
            <ac:spMk id="19" creationId="{C1B10C54-CB6C-46A2-999F-CD4DE6C16F2C}"/>
          </ac:spMkLst>
        </pc:spChg>
        <pc:spChg chg="add del mod">
          <ac:chgData name="Alexander Mackay" userId="425f445050ead88b" providerId="LiveId" clId="{E1A0D1AB-2AC8-4EF4-A9B6-45604D1D210D}" dt="2021-07-08T10:15:27.576" v="289" actId="26606"/>
          <ac:spMkLst>
            <pc:docMk/>
            <pc:sldMk cId="3683470009" sldId="541"/>
            <ac:spMk id="20" creationId="{A6E32DBD-503D-41E0-96C4-629CE23ED061}"/>
          </ac:spMkLst>
        </pc:spChg>
        <pc:spChg chg="add del mod">
          <ac:chgData name="Alexander Mackay" userId="425f445050ead88b" providerId="LiveId" clId="{E1A0D1AB-2AC8-4EF4-A9B6-45604D1D210D}" dt="2021-07-09T00:23:53.647" v="321" actId="26606"/>
          <ac:spMkLst>
            <pc:docMk/>
            <pc:sldMk cId="3683470009" sldId="541"/>
            <ac:spMk id="22" creationId="{6AAAC874-E836-492D-8515-DBE0C8DE1A9A}"/>
          </ac:spMkLst>
        </pc:spChg>
        <pc:spChg chg="add del mod">
          <ac:chgData name="Alexander Mackay" userId="425f445050ead88b" providerId="LiveId" clId="{E1A0D1AB-2AC8-4EF4-A9B6-45604D1D210D}" dt="2021-07-09T00:23:45.118" v="312" actId="26606"/>
          <ac:spMkLst>
            <pc:docMk/>
            <pc:sldMk cId="3683470009" sldId="541"/>
            <ac:spMk id="27" creationId="{D349EFD2-B1B9-44E7-9AA1-45A6EEA983EB}"/>
          </ac:spMkLst>
        </pc:spChg>
        <pc:spChg chg="add del mod">
          <ac:chgData name="Alexander Mackay" userId="425f445050ead88b" providerId="LiveId" clId="{E1A0D1AB-2AC8-4EF4-A9B6-45604D1D210D}" dt="2021-07-09T00:23:49.551" v="314" actId="26606"/>
          <ac:spMkLst>
            <pc:docMk/>
            <pc:sldMk cId="3683470009" sldId="541"/>
            <ac:spMk id="28" creationId="{3E5234B0-1EDC-4775-8985-2F8055AB5B5A}"/>
          </ac:spMkLst>
        </pc:spChg>
        <pc:spChg chg="add del mod">
          <ac:chgData name="Alexander Mackay" userId="425f445050ead88b" providerId="LiveId" clId="{E1A0D1AB-2AC8-4EF4-A9B6-45604D1D210D}" dt="2021-07-09T00:23:45.118" v="312" actId="26606"/>
          <ac:spMkLst>
            <pc:docMk/>
            <pc:sldMk cId="3683470009" sldId="541"/>
            <ac:spMk id="29" creationId="{B0B02C66-A577-4F8A-8AC2-9B4E385B6FFE}"/>
          </ac:spMkLst>
        </pc:spChg>
        <pc:spChg chg="add del mod">
          <ac:chgData name="Alexander Mackay" userId="425f445050ead88b" providerId="LiveId" clId="{E1A0D1AB-2AC8-4EF4-A9B6-45604D1D210D}" dt="2021-07-09T00:23:49.551" v="314" actId="26606"/>
          <ac:spMkLst>
            <pc:docMk/>
            <pc:sldMk cId="3683470009" sldId="541"/>
            <ac:spMk id="30" creationId="{05C3776D-FE7E-48BA-81D2-4564A14CFF65}"/>
          </ac:spMkLst>
        </pc:spChg>
        <pc:spChg chg="add del mod">
          <ac:chgData name="Alexander Mackay" userId="425f445050ead88b" providerId="LiveId" clId="{E1A0D1AB-2AC8-4EF4-A9B6-45604D1D210D}" dt="2021-07-09T00:23:52.170" v="316" actId="26606"/>
          <ac:spMkLst>
            <pc:docMk/>
            <pc:sldMk cId="3683470009" sldId="541"/>
            <ac:spMk id="31" creationId="{B0B60205-BE66-4F9A-AFB0-E0AB7BFCC648}"/>
          </ac:spMkLst>
        </pc:spChg>
        <pc:spChg chg="add del mod">
          <ac:chgData name="Alexander Mackay" userId="425f445050ead88b" providerId="LiveId" clId="{E1A0D1AB-2AC8-4EF4-A9B6-45604D1D210D}" dt="2021-07-09T00:23:52.170" v="316" actId="26606"/>
          <ac:spMkLst>
            <pc:docMk/>
            <pc:sldMk cId="3683470009" sldId="541"/>
            <ac:spMk id="32" creationId="{8CC072F7-C0CB-46CF-A7BB-7FF59C0C67FD}"/>
          </ac:spMkLst>
        </pc:spChg>
        <pc:spChg chg="add del mod">
          <ac:chgData name="Alexander Mackay" userId="425f445050ead88b" providerId="LiveId" clId="{E1A0D1AB-2AC8-4EF4-A9B6-45604D1D210D}" dt="2021-07-09T00:23:52.170" v="316" actId="26606"/>
          <ac:spMkLst>
            <pc:docMk/>
            <pc:sldMk cId="3683470009" sldId="541"/>
            <ac:spMk id="33" creationId="{CCD2A187-822A-49BD-9868-A4EB603CE12B}"/>
          </ac:spMkLst>
        </pc:spChg>
        <pc:spChg chg="add del mod">
          <ac:chgData name="Alexander Mackay" userId="425f445050ead88b" providerId="LiveId" clId="{E1A0D1AB-2AC8-4EF4-A9B6-45604D1D210D}" dt="2021-07-09T00:23:53.142" v="318" actId="26606"/>
          <ac:spMkLst>
            <pc:docMk/>
            <pc:sldMk cId="3683470009" sldId="541"/>
            <ac:spMk id="35" creationId="{867E9E15-C9EC-41F4-9720-0BEA8FD2C814}"/>
          </ac:spMkLst>
        </pc:spChg>
        <pc:spChg chg="add del mod">
          <ac:chgData name="Alexander Mackay" userId="425f445050ead88b" providerId="LiveId" clId="{E1A0D1AB-2AC8-4EF4-A9B6-45604D1D210D}" dt="2021-07-09T00:23:53.142" v="318" actId="26606"/>
          <ac:spMkLst>
            <pc:docMk/>
            <pc:sldMk cId="3683470009" sldId="541"/>
            <ac:spMk id="36" creationId="{E4D9DC23-C248-4EFE-B992-4E86E673FFA8}"/>
          </ac:spMkLst>
        </pc:spChg>
        <pc:spChg chg="add del mod">
          <ac:chgData name="Alexander Mackay" userId="425f445050ead88b" providerId="LiveId" clId="{E1A0D1AB-2AC8-4EF4-A9B6-45604D1D210D}" dt="2021-07-09T00:23:53.142" v="318" actId="26606"/>
          <ac:spMkLst>
            <pc:docMk/>
            <pc:sldMk cId="3683470009" sldId="541"/>
            <ac:spMk id="37" creationId="{CFE87E20-EFDE-4957-94D4-636BF0717327}"/>
          </ac:spMkLst>
        </pc:spChg>
        <pc:spChg chg="add del mod">
          <ac:chgData name="Alexander Mackay" userId="425f445050ead88b" providerId="LiveId" clId="{E1A0D1AB-2AC8-4EF4-A9B6-45604D1D210D}" dt="2021-07-09T00:23:53.645" v="320" actId="26606"/>
          <ac:spMkLst>
            <pc:docMk/>
            <pc:sldMk cId="3683470009" sldId="541"/>
            <ac:spMk id="39" creationId="{A748C0CA-6D9D-45EF-85DF-8B6FF300BBB8}"/>
          </ac:spMkLst>
        </pc:spChg>
        <pc:spChg chg="add del mod">
          <ac:chgData name="Alexander Mackay" userId="425f445050ead88b" providerId="LiveId" clId="{E1A0D1AB-2AC8-4EF4-A9B6-45604D1D210D}" dt="2021-07-09T00:24:32.052" v="327" actId="931"/>
          <ac:spMkLst>
            <pc:docMk/>
            <pc:sldMk cId="3683470009" sldId="541"/>
            <ac:spMk id="41" creationId="{D349EFD2-B1B9-44E7-9AA1-45A6EEA983EB}"/>
          </ac:spMkLst>
        </pc:spChg>
        <pc:spChg chg="add mod">
          <ac:chgData name="Alexander Mackay" userId="425f445050ead88b" providerId="LiveId" clId="{E1A0D1AB-2AC8-4EF4-A9B6-45604D1D210D}" dt="2021-07-09T00:24:47.080" v="348" actId="20577"/>
          <ac:spMkLst>
            <pc:docMk/>
            <pc:sldMk cId="3683470009" sldId="541"/>
            <ac:spMk id="42" creationId="{B0B02C66-A577-4F8A-8AC2-9B4E385B6FFE}"/>
          </ac:spMkLst>
        </pc:spChg>
        <pc:picChg chg="add del">
          <ac:chgData name="Alexander Mackay" userId="425f445050ead88b" providerId="LiveId" clId="{E1A0D1AB-2AC8-4EF4-A9B6-45604D1D210D}" dt="2021-07-08T10:14:09.684" v="282" actId="26606"/>
          <ac:picMkLst>
            <pc:docMk/>
            <pc:sldMk cId="3683470009" sldId="541"/>
            <ac:picMk id="5" creationId="{C26F1AC9-1EA0-4A13-BC5E-F7F8FF3BD579}"/>
          </ac:picMkLst>
        </pc:picChg>
        <pc:picChg chg="add del mod">
          <ac:chgData name="Alexander Mackay" userId="425f445050ead88b" providerId="LiveId" clId="{E1A0D1AB-2AC8-4EF4-A9B6-45604D1D210D}" dt="2021-07-09T00:24:03.442" v="326" actId="931"/>
          <ac:picMkLst>
            <pc:docMk/>
            <pc:sldMk cId="3683470009" sldId="541"/>
            <ac:picMk id="6" creationId="{7245F362-D562-4111-B690-04381351078D}"/>
          </ac:picMkLst>
        </pc:picChg>
        <pc:picChg chg="add del">
          <ac:chgData name="Alexander Mackay" userId="425f445050ead88b" providerId="LiveId" clId="{E1A0D1AB-2AC8-4EF4-A9B6-45604D1D210D}" dt="2021-07-08T10:14:10.375" v="284" actId="26606"/>
          <ac:picMkLst>
            <pc:docMk/>
            <pc:sldMk cId="3683470009" sldId="541"/>
            <ac:picMk id="13" creationId="{7CE56D71-0652-48B6-8474-30498D7D44B4}"/>
          </ac:picMkLst>
        </pc:picChg>
        <pc:picChg chg="add mod">
          <ac:chgData name="Alexander Mackay" userId="425f445050ead88b" providerId="LiveId" clId="{E1A0D1AB-2AC8-4EF4-A9B6-45604D1D210D}" dt="2021-07-09T00:24:32.052" v="327" actId="931"/>
          <ac:picMkLst>
            <pc:docMk/>
            <pc:sldMk cId="3683470009" sldId="541"/>
            <ac:picMk id="16" creationId="{6DF0A313-867F-4DC6-A923-704894B98476}"/>
          </ac:picMkLst>
        </pc:picChg>
        <pc:picChg chg="add del">
          <ac:chgData name="Alexander Mackay" userId="425f445050ead88b" providerId="LiveId" clId="{E1A0D1AB-2AC8-4EF4-A9B6-45604D1D210D}" dt="2021-07-09T00:23:49.551" v="314" actId="26606"/>
          <ac:picMkLst>
            <pc:docMk/>
            <pc:sldMk cId="3683470009" sldId="541"/>
            <ac:picMk id="24" creationId="{D7114C20-0064-48B1-A650-70B18207963A}"/>
          </ac:picMkLst>
        </pc:picChg>
        <pc:picChg chg="add mod">
          <ac:chgData name="Alexander Mackay" userId="425f445050ead88b" providerId="LiveId" clId="{E1A0D1AB-2AC8-4EF4-A9B6-45604D1D210D}" dt="2021-07-09T00:25:36.704" v="354" actId="1076"/>
          <ac:picMkLst>
            <pc:docMk/>
            <pc:sldMk cId="3683470009" sldId="541"/>
            <ac:picMk id="2050" creationId="{C985A22E-CA1A-413B-B871-5F30DDA4FD60}"/>
          </ac:picMkLst>
        </pc:picChg>
      </pc:sldChg>
      <pc:sldChg chg="add">
        <pc:chgData name="Alexander Mackay" userId="425f445050ead88b" providerId="LiveId" clId="{E1A0D1AB-2AC8-4EF4-A9B6-45604D1D210D}" dt="2021-07-08T10:15:51.933" v="291"/>
        <pc:sldMkLst>
          <pc:docMk/>
          <pc:sldMk cId="3701404374" sldId="542"/>
        </pc:sldMkLst>
      </pc:sldChg>
      <pc:sldChg chg="add del ord">
        <pc:chgData name="Alexander Mackay" userId="425f445050ead88b" providerId="LiveId" clId="{E1A0D1AB-2AC8-4EF4-A9B6-45604D1D210D}" dt="2021-07-08T10:16:34.708" v="306" actId="2696"/>
        <pc:sldMkLst>
          <pc:docMk/>
          <pc:sldMk cId="1795754199" sldId="543"/>
        </pc:sldMkLst>
      </pc:sldChg>
      <pc:sldChg chg="add del">
        <pc:chgData name="Alexander Mackay" userId="425f445050ead88b" providerId="LiveId" clId="{E1A0D1AB-2AC8-4EF4-A9B6-45604D1D210D}" dt="2021-07-08T10:16:33.782" v="305" actId="2696"/>
        <pc:sldMkLst>
          <pc:docMk/>
          <pc:sldMk cId="2644353467" sldId="544"/>
        </pc:sldMkLst>
      </pc:sldChg>
      <pc:sldMasterChg chg="addSp modSldLayout">
        <pc:chgData name="Alexander Mackay" userId="425f445050ead88b" providerId="LiveId" clId="{E1A0D1AB-2AC8-4EF4-A9B6-45604D1D210D}" dt="2021-07-08T10:14:02.797" v="280"/>
        <pc:sldMasterMkLst>
          <pc:docMk/>
          <pc:sldMasterMk cId="2632786400" sldId="2147483671"/>
        </pc:sldMasterMkLst>
        <pc:picChg chg="add">
          <ac:chgData name="Alexander Mackay" userId="425f445050ead88b" providerId="LiveId" clId="{E1A0D1AB-2AC8-4EF4-A9B6-45604D1D210D}" dt="2021-07-08T10:13:58.262" v="276"/>
          <ac:picMkLst>
            <pc:docMk/>
            <pc:sldMasterMk cId="2632786400" sldId="2147483671"/>
            <ac:picMk id="8" creationId="{907A2F94-2979-4A8F-8B5F-98724D388858}"/>
          </ac:picMkLst>
        </pc:pic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1896671029" sldId="2147483655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2309644759" sldId="2147483656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2541920558" sldId="2147483657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923410588" sldId="2147483658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2428588703" sldId="2147483662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237212210" sldId="2147483663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3279129945" sldId="2147483664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1593838408" sldId="2147483665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2322566570" sldId="2147483667"/>
          </pc:sldLayoutMkLst>
        </pc:sldLayoutChg>
        <pc:sldLayoutChg chg="modTransition">
          <pc:chgData name="Alexander Mackay" userId="425f445050ead88b" providerId="LiveId" clId="{E1A0D1AB-2AC8-4EF4-A9B6-45604D1D210D}" dt="2021-07-08T10:14:02.797" v="280"/>
          <pc:sldLayoutMkLst>
            <pc:docMk/>
            <pc:sldMasterMk cId="0" sldId="2147483648"/>
            <pc:sldLayoutMk cId="1419397068" sldId="2147483668"/>
          </pc:sldLayoutMkLst>
        </pc:sldLayoutChg>
      </pc:sldMasterChg>
      <pc:sldMasterChg chg="addSp modSldLayout">
        <pc:chgData name="Alexander Mackay" userId="425f445050ead88b" providerId="LiveId" clId="{E1A0D1AB-2AC8-4EF4-A9B6-45604D1D210D}" dt="2021-07-09T00:23:31.629" v="310"/>
        <pc:sldMasterMkLst>
          <pc:docMk/>
          <pc:sldMasterMk cId="3448448109" sldId="2147483671"/>
        </pc:sldMasterMkLst>
        <pc:picChg chg="add">
          <ac:chgData name="Alexander Mackay" userId="425f445050ead88b" providerId="LiveId" clId="{E1A0D1AB-2AC8-4EF4-A9B6-45604D1D210D}" dt="2021-07-09T00:23:29.538" v="309"/>
          <ac:picMkLst>
            <pc:docMk/>
            <pc:sldMasterMk cId="3448448109" sldId="2147483671"/>
            <ac:picMk id="13" creationId="{76ADC4C5-5B1A-4EA4-A902-FCCEA6716AB0}"/>
          </ac:picMkLst>
        </pc:pic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1896671029" sldId="2147483655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2309644759" sldId="2147483656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2541920558" sldId="2147483657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923410588" sldId="2147483658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2428588703" sldId="2147483662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237212210" sldId="2147483663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3279129945" sldId="2147483664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1593838408" sldId="2147483665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2322566570" sldId="2147483667"/>
          </pc:sldLayoutMkLst>
        </pc:sldLayoutChg>
        <pc:sldLayoutChg chg="modTransition">
          <pc:chgData name="Alexander Mackay" userId="425f445050ead88b" providerId="LiveId" clId="{E1A0D1AB-2AC8-4EF4-A9B6-45604D1D210D}" dt="2021-07-09T00:23:31.629" v="310"/>
          <pc:sldLayoutMkLst>
            <pc:docMk/>
            <pc:sldMasterMk cId="0" sldId="2147483648"/>
            <pc:sldLayoutMk cId="1419397068" sldId="2147483668"/>
          </pc:sldLayoutMkLst>
        </pc:sldLayoutChg>
      </pc:sldMasterChg>
    </pc:docChg>
  </pc:docChgLst>
  <pc:docChgLst>
    <pc:chgData name="Alexander Mackay" userId="425f445050ead88b" providerId="LiveId" clId="{06002B8C-C199-43B0-98FE-3FA82B991C62}"/>
    <pc:docChg chg="undo custSel modSld">
      <pc:chgData name="Alexander Mackay" userId="425f445050ead88b" providerId="LiveId" clId="{06002B8C-C199-43B0-98FE-3FA82B991C62}" dt="2021-04-25T23:05:07.152" v="34" actId="1076"/>
      <pc:docMkLst>
        <pc:docMk/>
      </pc:docMkLst>
      <pc:sldChg chg="addSp delSp modSp mod setBg">
        <pc:chgData name="Alexander Mackay" userId="425f445050ead88b" providerId="LiveId" clId="{06002B8C-C199-43B0-98FE-3FA82B991C62}" dt="2021-04-25T23:05:07.152" v="34" actId="1076"/>
        <pc:sldMkLst>
          <pc:docMk/>
          <pc:sldMk cId="0" sldId="256"/>
        </pc:sldMkLst>
        <pc:spChg chg="mod">
          <ac:chgData name="Alexander Mackay" userId="425f445050ead88b" providerId="LiveId" clId="{06002B8C-C199-43B0-98FE-3FA82B991C62}" dt="2021-04-19T00:16:17.961" v="26" actId="14100"/>
          <ac:spMkLst>
            <pc:docMk/>
            <pc:sldMk cId="0" sldId="256"/>
            <ac:spMk id="89" creationId="{00000000-0000-0000-0000-000000000000}"/>
          </ac:spMkLst>
        </pc:spChg>
        <pc:spChg chg="mod">
          <ac:chgData name="Alexander Mackay" userId="425f445050ead88b" providerId="LiveId" clId="{06002B8C-C199-43B0-98FE-3FA82B991C62}" dt="2021-04-19T00:16:22.648" v="27" actId="1076"/>
          <ac:spMkLst>
            <pc:docMk/>
            <pc:sldMk cId="0" sldId="256"/>
            <ac:spMk id="90" creationId="{00000000-0000-0000-0000-000000000000}"/>
          </ac:spMkLst>
        </pc:spChg>
        <pc:picChg chg="add del mod">
          <ac:chgData name="Alexander Mackay" userId="425f445050ead88b" providerId="LiveId" clId="{06002B8C-C199-43B0-98FE-3FA82B991C62}" dt="2021-04-25T23:04:59.402" v="33" actId="478"/>
          <ac:picMkLst>
            <pc:docMk/>
            <pc:sldMk cId="0" sldId="256"/>
            <ac:picMk id="3" creationId="{2869CEB6-BA28-401F-8E59-E56A84BE6C41}"/>
          </ac:picMkLst>
        </pc:picChg>
        <pc:picChg chg="add mod">
          <ac:chgData name="Alexander Mackay" userId="425f445050ead88b" providerId="LiveId" clId="{06002B8C-C199-43B0-98FE-3FA82B991C62}" dt="2021-04-25T23:05:07.152" v="34" actId="1076"/>
          <ac:picMkLst>
            <pc:docMk/>
            <pc:sldMk cId="0" sldId="256"/>
            <ac:picMk id="5" creationId="{5E70D274-6EEA-4018-A608-B63AA62D806E}"/>
          </ac:picMkLst>
        </pc:picChg>
        <pc:picChg chg="del">
          <ac:chgData name="Alexander Mackay" userId="425f445050ead88b" providerId="LiveId" clId="{06002B8C-C199-43B0-98FE-3FA82B991C62}" dt="2021-04-19T00:14:47.021" v="9" actId="478"/>
          <ac:picMkLst>
            <pc:docMk/>
            <pc:sldMk cId="0" sldId="256"/>
            <ac:picMk id="6" creationId="{3BAD025F-B3EC-47D6-BE80-B240614F08E4}"/>
          </ac:picMkLst>
        </pc:picChg>
        <pc:picChg chg="del">
          <ac:chgData name="Alexander Mackay" userId="425f445050ead88b" providerId="LiveId" clId="{06002B8C-C199-43B0-98FE-3FA82B991C62}" dt="2021-04-19T00:14:46.128" v="7" actId="478"/>
          <ac:picMkLst>
            <pc:docMk/>
            <pc:sldMk cId="0" sldId="256"/>
            <ac:picMk id="8" creationId="{E7E29A8A-5A5C-4391-903F-C7A91AE22C3A}"/>
          </ac:picMkLst>
        </pc:picChg>
        <pc:picChg chg="del">
          <ac:chgData name="Alexander Mackay" userId="425f445050ead88b" providerId="LiveId" clId="{06002B8C-C199-43B0-98FE-3FA82B991C62}" dt="2021-04-19T00:14:46.558" v="8" actId="478"/>
          <ac:picMkLst>
            <pc:docMk/>
            <pc:sldMk cId="0" sldId="256"/>
            <ac:picMk id="12" creationId="{425546EA-4560-4F22-84A7-A9D0DEC754A1}"/>
          </ac:picMkLst>
        </pc:picChg>
      </pc:sldChg>
      <pc:sldChg chg="delSp mod">
        <pc:chgData name="Alexander Mackay" userId="425f445050ead88b" providerId="LiveId" clId="{06002B8C-C199-43B0-98FE-3FA82B991C62}" dt="2021-04-19T00:14:40.579" v="6" actId="478"/>
        <pc:sldMkLst>
          <pc:docMk/>
          <pc:sldMk cId="1907605972" sldId="316"/>
        </pc:sldMkLst>
        <pc:picChg chg="del">
          <ac:chgData name="Alexander Mackay" userId="425f445050ead88b" providerId="LiveId" clId="{06002B8C-C199-43B0-98FE-3FA82B991C62}" dt="2021-04-19T00:14:39.492" v="4" actId="478"/>
          <ac:picMkLst>
            <pc:docMk/>
            <pc:sldMk cId="1907605972" sldId="316"/>
            <ac:picMk id="4" creationId="{071B7C27-3264-4EED-8A10-6C9A9F9B25AD}"/>
          </ac:picMkLst>
        </pc:picChg>
        <pc:picChg chg="del">
          <ac:chgData name="Alexander Mackay" userId="425f445050ead88b" providerId="LiveId" clId="{06002B8C-C199-43B0-98FE-3FA82B991C62}" dt="2021-04-19T00:14:40.579" v="6" actId="478"/>
          <ac:picMkLst>
            <pc:docMk/>
            <pc:sldMk cId="1907605972" sldId="316"/>
            <ac:picMk id="5" creationId="{5DC59231-AE60-4F2E-B05E-A82DEC4A8EF1}"/>
          </ac:picMkLst>
        </pc:picChg>
        <pc:picChg chg="del">
          <ac:chgData name="Alexander Mackay" userId="425f445050ead88b" providerId="LiveId" clId="{06002B8C-C199-43B0-98FE-3FA82B991C62}" dt="2021-04-19T00:14:38.847" v="3" actId="478"/>
          <ac:picMkLst>
            <pc:docMk/>
            <pc:sldMk cId="1907605972" sldId="316"/>
            <ac:picMk id="6" creationId="{3A775282-C48F-4CDA-9AA0-03E6EB698847}"/>
          </ac:picMkLst>
        </pc:picChg>
        <pc:picChg chg="del">
          <ac:chgData name="Alexander Mackay" userId="425f445050ead88b" providerId="LiveId" clId="{06002B8C-C199-43B0-98FE-3FA82B991C62}" dt="2021-04-19T00:14:40.202" v="5" actId="478"/>
          <ac:picMkLst>
            <pc:docMk/>
            <pc:sldMk cId="1907605972" sldId="316"/>
            <ac:picMk id="8" creationId="{92701444-9099-4F61-994A-7396A5A1B96E}"/>
          </ac:picMkLst>
        </pc:picChg>
      </pc:sldChg>
      <pc:sldChg chg="delSp mod">
        <pc:chgData name="Alexander Mackay" userId="425f445050ead88b" providerId="LiveId" clId="{06002B8C-C199-43B0-98FE-3FA82B991C62}" dt="2021-04-19T00:14:34.168" v="2" actId="478"/>
        <pc:sldMkLst>
          <pc:docMk/>
          <pc:sldMk cId="1738785977" sldId="328"/>
        </pc:sldMkLst>
        <pc:picChg chg="del">
          <ac:chgData name="Alexander Mackay" userId="425f445050ead88b" providerId="LiveId" clId="{06002B8C-C199-43B0-98FE-3FA82B991C62}" dt="2021-04-19T00:14:32.287" v="0" actId="478"/>
          <ac:picMkLst>
            <pc:docMk/>
            <pc:sldMk cId="1738785977" sldId="328"/>
            <ac:picMk id="13" creationId="{E506BD99-AEAA-4E4A-A432-C9857B72F00D}"/>
          </ac:picMkLst>
        </pc:picChg>
        <pc:picChg chg="del">
          <ac:chgData name="Alexander Mackay" userId="425f445050ead88b" providerId="LiveId" clId="{06002B8C-C199-43B0-98FE-3FA82B991C62}" dt="2021-04-19T00:14:34.168" v="2" actId="478"/>
          <ac:picMkLst>
            <pc:docMk/>
            <pc:sldMk cId="1738785977" sldId="328"/>
            <ac:picMk id="14" creationId="{6A53C324-4845-4651-B72A-039F84C02300}"/>
          </ac:picMkLst>
        </pc:picChg>
        <pc:picChg chg="del">
          <ac:chgData name="Alexander Mackay" userId="425f445050ead88b" providerId="LiveId" clId="{06002B8C-C199-43B0-98FE-3FA82B991C62}" dt="2021-04-19T00:14:32.902" v="1" actId="478"/>
          <ac:picMkLst>
            <pc:docMk/>
            <pc:sldMk cId="1738785977" sldId="328"/>
            <ac:picMk id="15" creationId="{B38F28E5-8B42-430B-B217-6431732CFF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0537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esternsydney.edu.au/learning_futures/home/teaching_support/professional_learning/recorded_sessions_and_resource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4283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Links for Chat: 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Upcoming Sessions : https://www.westernsydney.edu.au/learning_futures/home/teaching_support/professional_learning/LF_Workshop_Schedule</a:t>
            </a:r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Recorded Sessions: https://www.westernsydney.edu.au/learning_futures/home/teaching_support/professional_learning/recorded_sessions_and_resources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AU" baseline="0" dirty="0"/>
          </a:p>
        </p:txBody>
      </p:sp>
    </p:spTree>
    <p:extLst>
      <p:ext uri="{BB962C8B-B14F-4D97-AF65-F5344CB8AC3E}">
        <p14:creationId xmlns:p14="http://schemas.microsoft.com/office/powerpoint/2010/main" val="734927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AU" sz="1800" b="1" i="0" u="none" strike="noStrike" dirty="0">
                <a:solidFill>
                  <a:srgbClr val="000000"/>
                </a:solidFill>
                <a:effectLst/>
                <a:latin typeface="Helvetica Neue"/>
              </a:rPr>
              <a:t>One on one Consultation link:</a:t>
            </a:r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1" i="0" u="sng" strike="noStrike" dirty="0">
                <a:solidFill>
                  <a:srgbClr val="5F5F5F"/>
                </a:solidFill>
                <a:effectLst/>
                <a:latin typeface="Helvetica Neue"/>
                <a:hlinkClick r:id="rId3"/>
              </a:rPr>
              <a:t>https://forms.gle/23UoDvsvSoybqHgZ6</a:t>
            </a:r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1" i="0" u="sng" dirty="0">
                <a:solidFill>
                  <a:srgbClr val="000000"/>
                </a:solidFill>
                <a:effectLst/>
                <a:latin typeface="Helvetica Neue"/>
              </a:rPr>
              <a:t>Support Email: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elearning@westernsydney.edu.au 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1" i="0" u="none" strike="noStrike" dirty="0">
                <a:solidFill>
                  <a:srgbClr val="000000"/>
                </a:solidFill>
                <a:effectLst/>
                <a:latin typeface="Helvetica Neue"/>
              </a:rPr>
              <a:t>Upcoming Sessions : </a:t>
            </a:r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https://www.westernsydney.edu.au/learning_futures/home/teaching_support/professional_learning/LF_Workshop_Schedule</a:t>
            </a:r>
            <a:r>
              <a:rPr lang="en-AU" sz="1800" b="1" i="0" u="none" strike="noStrike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1" i="0" u="none" strike="noStrike" dirty="0">
                <a:solidFill>
                  <a:srgbClr val="000000"/>
                </a:solidFill>
                <a:effectLst/>
                <a:latin typeface="Helvetica Neue"/>
              </a:rPr>
              <a:t>Recorded Sessions: </a:t>
            </a:r>
            <a:r>
              <a:rPr lang="en-AU" sz="1800" b="0" i="0" u="sng" strike="noStrike" dirty="0">
                <a:solidFill>
                  <a:srgbClr val="5F5F5F"/>
                </a:solidFill>
                <a:effectLst/>
                <a:latin typeface="Helvetica Neue"/>
                <a:hlinkClick r:id="rId4"/>
              </a:rPr>
              <a:t>https://www.westernsydney.edu.au/learning_futures/home/teaching_support/professional_learning/recorded_sessions_and_resources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1" i="0" u="none" strike="noStrike" dirty="0">
                <a:solidFill>
                  <a:srgbClr val="000000"/>
                </a:solidFill>
                <a:effectLst/>
                <a:latin typeface="Helvetica Neue"/>
              </a:rPr>
              <a:t>Feedback Form URL: </a:t>
            </a:r>
            <a:r>
              <a:rPr lang="en-AU" sz="1800" b="1" i="0" u="sng" dirty="0">
                <a:solidFill>
                  <a:srgbClr val="000000"/>
                </a:solidFill>
                <a:effectLst/>
                <a:latin typeface="Helvetica Neue"/>
              </a:rPr>
              <a:t>https://forms.gle/dnENjibjpDRS5Q8E9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9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4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What MYSTERY FLAVOUR would you like to see us run a training session on?</a:t>
            </a:r>
            <a:r>
              <a:rPr lang="en-GB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GB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Grade Centre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Panopto Capture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Video Assignments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Discussion Boards, Blogs &amp; Journals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Helvetica Neue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Zoom &amp; Blackboard Collaborate 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Helvetica Neue"/>
              </a:rPr>
              <a:t> </a:t>
            </a:r>
            <a:endParaRPr lang="en-US" sz="18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5158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575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939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9196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Would you like to learn more about vUWS Blackboard tools and functionalities to enhance teaching and learning experience?</a:t>
            </a:r>
          </a:p>
          <a:p>
            <a:endParaRPr lang="en-AU" dirty="0"/>
          </a:p>
          <a:p>
            <a:r>
              <a:rPr lang="en-AU" dirty="0"/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One on one Consultation link:</a:t>
            </a:r>
          </a:p>
          <a:p>
            <a:r>
              <a:rPr lang="en-AU" u="sng" dirty="0">
                <a:hlinkClick r:id="rId3"/>
              </a:rPr>
              <a:t>https://forms.gle/23UoDvsvSoybqHgZ6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Online Engagement and Teaching Hub: </a:t>
            </a:r>
            <a:r>
              <a:rPr lang="en-AU" dirty="0"/>
              <a:t>https://lf.westernsydney.edu.au/engage/</a:t>
            </a:r>
          </a:p>
          <a:p>
            <a:endParaRPr lang="en-AU" dirty="0"/>
          </a:p>
          <a:p>
            <a:r>
              <a:rPr lang="en-AU" b="1" dirty="0"/>
              <a:t>vUWS Support: </a:t>
            </a:r>
            <a:r>
              <a:rPr lang="en-AU" dirty="0"/>
              <a:t>https://lf.westernsydney.edu.au/support/#creating-other-resources</a:t>
            </a:r>
          </a:p>
          <a:p>
            <a:r>
              <a:rPr lang="en-AU" dirty="0"/>
              <a:t>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136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, copy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431BA4-BA99-4283-B1C7-9D2B525E2F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40150" y="0"/>
            <a:ext cx="7943850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C75B-A247-41A1-8679-037E564D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2279414"/>
            <a:ext cx="13035478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2AD21-9101-4B3E-BC36-A9F2F60DA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8417E-0465-4675-A3F0-F95E7D289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5526706"/>
            <a:ext cx="13035478" cy="66589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5887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x 10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563994" y="635695"/>
            <a:ext cx="769506" cy="8463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5485720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8552035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1618350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3"/>
          </p:nvPr>
        </p:nvSpPr>
        <p:spPr>
          <a:xfrm>
            <a:off x="14684665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4"/>
          </p:nvPr>
        </p:nvSpPr>
        <p:spPr>
          <a:xfrm>
            <a:off x="17750979" y="4208694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485720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16"/>
          </p:nvPr>
        </p:nvSpPr>
        <p:spPr>
          <a:xfrm>
            <a:off x="8552035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7"/>
          </p:nvPr>
        </p:nvSpPr>
        <p:spPr>
          <a:xfrm>
            <a:off x="11618350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18"/>
          </p:nvPr>
        </p:nvSpPr>
        <p:spPr>
          <a:xfrm>
            <a:off x="14684665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19"/>
          </p:nvPr>
        </p:nvSpPr>
        <p:spPr>
          <a:xfrm>
            <a:off x="17750979" y="7246162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6447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no number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191341" y="46686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11072496" y="4625484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5953651" y="46254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1843D86-4D5A-45D6-938B-73E1652140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1270" y="607363"/>
            <a:ext cx="873356" cy="461665"/>
          </a:xfrm>
        </p:spPr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920558"/>
      </p:ext>
    </p:extLst>
  </p:cSld>
  <p:clrMapOvr>
    <a:masterClrMapping/>
  </p:clrMapOvr>
  <p:transition spd="med"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48475-74A4-4DE5-9FCB-72284FABD6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Полилиния 20">
            <a:extLst>
              <a:ext uri="{FF2B5EF4-FFF2-40B4-BE49-F238E27FC236}">
                <a16:creationId xmlns:a16="http://schemas.microsoft.com/office/drawing/2014/main" id="{6F437F2E-D361-4EED-9862-BBE91B9C4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3388" y="1102664"/>
            <a:ext cx="9268612" cy="11658458"/>
          </a:xfrm>
          <a:custGeom>
            <a:avLst/>
            <a:gdLst>
              <a:gd name="connsiteX0" fmla="*/ 5165309 w 9268612"/>
              <a:gd name="connsiteY0" fmla="*/ 0 h 11658458"/>
              <a:gd name="connsiteX1" fmla="*/ 7141083 w 9268612"/>
              <a:gd name="connsiteY1" fmla="*/ 0 h 11658458"/>
              <a:gd name="connsiteX2" fmla="*/ 7141083 w 9268612"/>
              <a:gd name="connsiteY2" fmla="*/ 1585544 h 11658458"/>
              <a:gd name="connsiteX3" fmla="*/ 9268612 w 9268612"/>
              <a:gd name="connsiteY3" fmla="*/ 1585544 h 11658458"/>
              <a:gd name="connsiteX4" fmla="*/ 9268612 w 9268612"/>
              <a:gd name="connsiteY4" fmla="*/ 4196982 h 11658458"/>
              <a:gd name="connsiteX5" fmla="*/ 8330400 w 9268612"/>
              <a:gd name="connsiteY5" fmla="*/ 4196982 h 11658458"/>
              <a:gd name="connsiteX6" fmla="*/ 8330400 w 9268612"/>
              <a:gd name="connsiteY6" fmla="*/ 9500819 h 11658458"/>
              <a:gd name="connsiteX7" fmla="*/ 2609850 w 9268612"/>
              <a:gd name="connsiteY7" fmla="*/ 9500819 h 11658458"/>
              <a:gd name="connsiteX8" fmla="*/ 2609850 w 9268612"/>
              <a:gd name="connsiteY8" fmla="*/ 10350363 h 11658458"/>
              <a:gd name="connsiteX9" fmla="*/ 3263500 w 9268612"/>
              <a:gd name="connsiteY9" fmla="*/ 10350363 h 11658458"/>
              <a:gd name="connsiteX10" fmla="*/ 3263500 w 9268612"/>
              <a:gd name="connsiteY10" fmla="*/ 11658458 h 11658458"/>
              <a:gd name="connsiteX11" fmla="*/ 1956200 w 9268612"/>
              <a:gd name="connsiteY11" fmla="*/ 11658458 h 11658458"/>
              <a:gd name="connsiteX12" fmla="*/ 1956200 w 9268612"/>
              <a:gd name="connsiteY12" fmla="*/ 10806538 h 11658458"/>
              <a:gd name="connsiteX13" fmla="*/ 0 w 9268612"/>
              <a:gd name="connsiteY13" fmla="*/ 10806538 h 11658458"/>
              <a:gd name="connsiteX14" fmla="*/ 0 w 9268612"/>
              <a:gd name="connsiteY14" fmla="*/ 8195100 h 11658458"/>
              <a:gd name="connsiteX15" fmla="*/ 1459700 w 9268612"/>
              <a:gd name="connsiteY15" fmla="*/ 8195100 h 11658458"/>
              <a:gd name="connsiteX16" fmla="*/ 1459700 w 9268612"/>
              <a:gd name="connsiteY16" fmla="*/ 2604720 h 11658458"/>
              <a:gd name="connsiteX17" fmla="*/ 6658762 w 9268612"/>
              <a:gd name="connsiteY17" fmla="*/ 2604720 h 11658458"/>
              <a:gd name="connsiteX18" fmla="*/ 6658762 w 9268612"/>
              <a:gd name="connsiteY18" fmla="*/ 1976976 h 11658458"/>
              <a:gd name="connsiteX19" fmla="*/ 5165309 w 9268612"/>
              <a:gd name="connsiteY19" fmla="*/ 1976976 h 1165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68612" h="11658458">
                <a:moveTo>
                  <a:pt x="5165309" y="0"/>
                </a:moveTo>
                <a:lnTo>
                  <a:pt x="7141083" y="0"/>
                </a:lnTo>
                <a:lnTo>
                  <a:pt x="7141083" y="1585544"/>
                </a:lnTo>
                <a:lnTo>
                  <a:pt x="9268612" y="1585544"/>
                </a:lnTo>
                <a:lnTo>
                  <a:pt x="9268612" y="4196982"/>
                </a:lnTo>
                <a:lnTo>
                  <a:pt x="8330400" y="4196982"/>
                </a:lnTo>
                <a:lnTo>
                  <a:pt x="8330400" y="9500819"/>
                </a:lnTo>
                <a:lnTo>
                  <a:pt x="2609850" y="9500819"/>
                </a:lnTo>
                <a:lnTo>
                  <a:pt x="2609850" y="10350363"/>
                </a:lnTo>
                <a:lnTo>
                  <a:pt x="3263500" y="10350363"/>
                </a:lnTo>
                <a:lnTo>
                  <a:pt x="3263500" y="11658458"/>
                </a:lnTo>
                <a:lnTo>
                  <a:pt x="1956200" y="11658458"/>
                </a:lnTo>
                <a:lnTo>
                  <a:pt x="1956200" y="10806538"/>
                </a:lnTo>
                <a:lnTo>
                  <a:pt x="0" y="10806538"/>
                </a:lnTo>
                <a:lnTo>
                  <a:pt x="0" y="8195100"/>
                </a:lnTo>
                <a:lnTo>
                  <a:pt x="1459700" y="8195100"/>
                </a:lnTo>
                <a:lnTo>
                  <a:pt x="1459700" y="2604720"/>
                </a:lnTo>
                <a:lnTo>
                  <a:pt x="6658762" y="2604720"/>
                </a:lnTo>
                <a:lnTo>
                  <a:pt x="6658762" y="1976976"/>
                </a:lnTo>
                <a:lnTo>
                  <a:pt x="5165309" y="19769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665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143" y="3742996"/>
            <a:ext cx="21743058" cy="8652204"/>
          </a:xfrm>
        </p:spPr>
        <p:txBody>
          <a:bodyPr/>
          <a:lstStyle>
            <a:lvl1pPr marL="0">
              <a:lnSpc>
                <a:spcPts val="3200"/>
              </a:lnSpc>
              <a:spcAft>
                <a:spcPts val="3000"/>
              </a:spcAft>
              <a:defRPr sz="36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355600" indent="-355600">
              <a:lnSpc>
                <a:spcPts val="4000"/>
              </a:lnSpc>
              <a:spcAft>
                <a:spcPts val="3000"/>
              </a:spcAft>
              <a:buFont typeface="Arial" charset="0"/>
              <a:buChar char="•"/>
              <a:tabLst/>
              <a:defRPr sz="36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2800"/>
              </a:lnSpc>
              <a:spcAft>
                <a:spcPts val="600"/>
              </a:spcAft>
              <a:defRPr sz="24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1270" y="607363"/>
            <a:ext cx="873356" cy="1231106"/>
          </a:xfrm>
        </p:spPr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58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17627" y="3735167"/>
            <a:ext cx="21745574" cy="8660034"/>
          </a:xfrm>
        </p:spPr>
        <p:txBody>
          <a:bodyPr/>
          <a:lstStyle>
            <a:lvl1pPr>
              <a:lnSpc>
                <a:spcPts val="7000"/>
              </a:lnSpc>
              <a:defRPr sz="70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7000"/>
              </a:lnSpc>
              <a:spcAft>
                <a:spcPts val="1200"/>
              </a:spcAft>
              <a:defRPr sz="70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4400"/>
              </a:lnSpc>
              <a:defRPr sz="4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1270" y="607363"/>
            <a:ext cx="873356" cy="123110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550" y="777828"/>
            <a:ext cx="2411988" cy="10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4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&amp; 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0B53-7D79-4EAE-AC87-2B17FAEF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5725" y="2198225"/>
            <a:ext cx="8262231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FB954A35-47E9-4D6A-BED8-57123349D7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35427" y="667941"/>
            <a:ext cx="10356573" cy="12276495"/>
          </a:xfrm>
          <a:solidFill>
            <a:schemeClr val="bg1">
              <a:lumMod val="85000"/>
            </a:schemeClr>
          </a:solidFill>
        </p:spPr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3D9094-23F5-42AF-9545-C93C338A4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52341" y="6593304"/>
            <a:ext cx="8235195" cy="63511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221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py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1F03DD34-7D81-48AB-A09A-CC4E0707C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72489" y="667941"/>
            <a:ext cx="10356573" cy="12276495"/>
          </a:xfrm>
          <a:solidFill>
            <a:schemeClr val="bg1">
              <a:lumMod val="85000"/>
            </a:schemeClr>
          </a:solid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A9EEAB-7A05-4174-8E65-319F7A19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2279414"/>
            <a:ext cx="9290565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6CB2508-FAF2-4BB9-85CF-E4EACBDDD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6689558"/>
            <a:ext cx="9290565" cy="54960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5F3DA87B-5620-495F-A9E3-3C06D165EFAE}"/>
              </a:ext>
            </a:extLst>
          </p:cNvPr>
          <p:cNvSpPr/>
          <p:nvPr userDrawn="1"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39002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3944666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1"/>
          </p:nvPr>
        </p:nvSpPr>
        <p:spPr>
          <a:xfrm>
            <a:off x="7468372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2"/>
          </p:nvPr>
        </p:nvSpPr>
        <p:spPr>
          <a:xfrm>
            <a:off x="10992078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3"/>
          </p:nvPr>
        </p:nvSpPr>
        <p:spPr>
          <a:xfrm>
            <a:off x="14515784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4"/>
          </p:nvPr>
        </p:nvSpPr>
        <p:spPr>
          <a:xfrm>
            <a:off x="18039489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5"/>
          </p:nvPr>
        </p:nvSpPr>
        <p:spPr>
          <a:xfrm>
            <a:off x="3944666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6"/>
          </p:nvPr>
        </p:nvSpPr>
        <p:spPr>
          <a:xfrm>
            <a:off x="7468372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7"/>
          </p:nvPr>
        </p:nvSpPr>
        <p:spPr>
          <a:xfrm>
            <a:off x="10992078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8"/>
          </p:nvPr>
        </p:nvSpPr>
        <p:spPr>
          <a:xfrm>
            <a:off x="14515784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9"/>
          </p:nvPr>
        </p:nvSpPr>
        <p:spPr>
          <a:xfrm>
            <a:off x="18039489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67102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_no number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191341" y="46686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11072496" y="4625484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5953651" y="46254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Shape 26">
            <a:extLst>
              <a:ext uri="{FF2B5EF4-FFF2-40B4-BE49-F238E27FC236}">
                <a16:creationId xmlns:a16="http://schemas.microsoft.com/office/drawing/2014/main" id="{25E3241C-F0A3-4E66-92DA-56D9002B24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31270" y="607363"/>
            <a:ext cx="873356" cy="495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9397068"/>
      </p:ext>
    </p:extLst>
  </p:cSld>
  <p:clrMapOvr>
    <a:masterClrMapping/>
  </p:clrMapOvr>
  <p:transition spd="med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 20"/>
          <p:cNvSpPr>
            <a:spLocks noGrp="1"/>
          </p:cNvSpPr>
          <p:nvPr>
            <p:ph type="pic" sz="quarter" idx="13"/>
          </p:nvPr>
        </p:nvSpPr>
        <p:spPr>
          <a:xfrm>
            <a:off x="2923388" y="1102664"/>
            <a:ext cx="9268612" cy="11658458"/>
          </a:xfrm>
          <a:custGeom>
            <a:avLst/>
            <a:gdLst>
              <a:gd name="connsiteX0" fmla="*/ 5165309 w 9268612"/>
              <a:gd name="connsiteY0" fmla="*/ 0 h 11658458"/>
              <a:gd name="connsiteX1" fmla="*/ 7141083 w 9268612"/>
              <a:gd name="connsiteY1" fmla="*/ 0 h 11658458"/>
              <a:gd name="connsiteX2" fmla="*/ 7141083 w 9268612"/>
              <a:gd name="connsiteY2" fmla="*/ 1585544 h 11658458"/>
              <a:gd name="connsiteX3" fmla="*/ 9268612 w 9268612"/>
              <a:gd name="connsiteY3" fmla="*/ 1585544 h 11658458"/>
              <a:gd name="connsiteX4" fmla="*/ 9268612 w 9268612"/>
              <a:gd name="connsiteY4" fmla="*/ 4196982 h 11658458"/>
              <a:gd name="connsiteX5" fmla="*/ 8330400 w 9268612"/>
              <a:gd name="connsiteY5" fmla="*/ 4196982 h 11658458"/>
              <a:gd name="connsiteX6" fmla="*/ 8330400 w 9268612"/>
              <a:gd name="connsiteY6" fmla="*/ 9500819 h 11658458"/>
              <a:gd name="connsiteX7" fmla="*/ 2609850 w 9268612"/>
              <a:gd name="connsiteY7" fmla="*/ 9500819 h 11658458"/>
              <a:gd name="connsiteX8" fmla="*/ 2609850 w 9268612"/>
              <a:gd name="connsiteY8" fmla="*/ 10350363 h 11658458"/>
              <a:gd name="connsiteX9" fmla="*/ 3263500 w 9268612"/>
              <a:gd name="connsiteY9" fmla="*/ 10350363 h 11658458"/>
              <a:gd name="connsiteX10" fmla="*/ 3263500 w 9268612"/>
              <a:gd name="connsiteY10" fmla="*/ 11658458 h 11658458"/>
              <a:gd name="connsiteX11" fmla="*/ 1956200 w 9268612"/>
              <a:gd name="connsiteY11" fmla="*/ 11658458 h 11658458"/>
              <a:gd name="connsiteX12" fmla="*/ 1956200 w 9268612"/>
              <a:gd name="connsiteY12" fmla="*/ 10806538 h 11658458"/>
              <a:gd name="connsiteX13" fmla="*/ 0 w 9268612"/>
              <a:gd name="connsiteY13" fmla="*/ 10806538 h 11658458"/>
              <a:gd name="connsiteX14" fmla="*/ 0 w 9268612"/>
              <a:gd name="connsiteY14" fmla="*/ 8195100 h 11658458"/>
              <a:gd name="connsiteX15" fmla="*/ 1459700 w 9268612"/>
              <a:gd name="connsiteY15" fmla="*/ 8195100 h 11658458"/>
              <a:gd name="connsiteX16" fmla="*/ 1459700 w 9268612"/>
              <a:gd name="connsiteY16" fmla="*/ 2604720 h 11658458"/>
              <a:gd name="connsiteX17" fmla="*/ 6658762 w 9268612"/>
              <a:gd name="connsiteY17" fmla="*/ 2604720 h 11658458"/>
              <a:gd name="connsiteX18" fmla="*/ 6658762 w 9268612"/>
              <a:gd name="connsiteY18" fmla="*/ 1976976 h 11658458"/>
              <a:gd name="connsiteX19" fmla="*/ 5165309 w 9268612"/>
              <a:gd name="connsiteY19" fmla="*/ 1976976 h 1165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68612" h="11658458">
                <a:moveTo>
                  <a:pt x="5165309" y="0"/>
                </a:moveTo>
                <a:lnTo>
                  <a:pt x="7141083" y="0"/>
                </a:lnTo>
                <a:lnTo>
                  <a:pt x="7141083" y="1585544"/>
                </a:lnTo>
                <a:lnTo>
                  <a:pt x="9268612" y="1585544"/>
                </a:lnTo>
                <a:lnTo>
                  <a:pt x="9268612" y="4196982"/>
                </a:lnTo>
                <a:lnTo>
                  <a:pt x="8330400" y="4196982"/>
                </a:lnTo>
                <a:lnTo>
                  <a:pt x="8330400" y="9500819"/>
                </a:lnTo>
                <a:lnTo>
                  <a:pt x="2609850" y="9500819"/>
                </a:lnTo>
                <a:lnTo>
                  <a:pt x="2609850" y="10350363"/>
                </a:lnTo>
                <a:lnTo>
                  <a:pt x="3263500" y="10350363"/>
                </a:lnTo>
                <a:lnTo>
                  <a:pt x="3263500" y="11658458"/>
                </a:lnTo>
                <a:lnTo>
                  <a:pt x="1956200" y="11658458"/>
                </a:lnTo>
                <a:lnTo>
                  <a:pt x="1956200" y="10806538"/>
                </a:lnTo>
                <a:lnTo>
                  <a:pt x="0" y="10806538"/>
                </a:lnTo>
                <a:lnTo>
                  <a:pt x="0" y="8195100"/>
                </a:lnTo>
                <a:lnTo>
                  <a:pt x="1459700" y="8195100"/>
                </a:lnTo>
                <a:lnTo>
                  <a:pt x="1459700" y="2604720"/>
                </a:lnTo>
                <a:lnTo>
                  <a:pt x="6658762" y="2604720"/>
                </a:lnTo>
                <a:lnTo>
                  <a:pt x="6658762" y="1976976"/>
                </a:lnTo>
                <a:lnTo>
                  <a:pt x="5165309" y="19769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34105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Полилиния 12"/>
          <p:cNvSpPr>
            <a:spLocks noGrp="1"/>
          </p:cNvSpPr>
          <p:nvPr>
            <p:ph type="pic" sz="quarter" idx="14"/>
          </p:nvPr>
        </p:nvSpPr>
        <p:spPr>
          <a:xfrm>
            <a:off x="12917201" y="-26126"/>
            <a:ext cx="9969194" cy="13763703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923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ape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43EEC9-1CCE-4714-99B3-5D428CFEF7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51369" y="0"/>
            <a:ext cx="12432631" cy="13716000"/>
          </a:xfrm>
          <a:custGeom>
            <a:avLst/>
            <a:gdLst>
              <a:gd name="connsiteX0" fmla="*/ 3616776 w 12432631"/>
              <a:gd name="connsiteY0" fmla="*/ 5809023 h 13716000"/>
              <a:gd name="connsiteX1" fmla="*/ 3616776 w 12432631"/>
              <a:gd name="connsiteY1" fmla="*/ 7416241 h 13716000"/>
              <a:gd name="connsiteX2" fmla="*/ 2009558 w 12432631"/>
              <a:gd name="connsiteY2" fmla="*/ 7416241 h 13716000"/>
              <a:gd name="connsiteX3" fmla="*/ 12432631 w 12432631"/>
              <a:gd name="connsiteY3" fmla="*/ 0 h 13716000"/>
              <a:gd name="connsiteX4" fmla="*/ 12432631 w 12432631"/>
              <a:gd name="connsiteY4" fmla="*/ 13716000 h 13716000"/>
              <a:gd name="connsiteX5" fmla="*/ 240631 w 12432631"/>
              <a:gd name="connsiteY5" fmla="*/ 13716000 h 13716000"/>
              <a:gd name="connsiteX6" fmla="*/ 2910258 w 12432631"/>
              <a:gd name="connsiteY6" fmla="*/ 10712670 h 13716000"/>
              <a:gd name="connsiteX7" fmla="*/ 0 w 12432631"/>
              <a:gd name="connsiteY7" fmla="*/ 10712670 h 13716000"/>
              <a:gd name="connsiteX8" fmla="*/ 0 w 12432631"/>
              <a:gd name="connsiteY8" fmla="*/ 6947219 h 13716000"/>
              <a:gd name="connsiteX9" fmla="*/ 3312702 w 12432631"/>
              <a:gd name="connsiteY9" fmla="*/ 1025992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32631" h="13716000">
                <a:moveTo>
                  <a:pt x="3616776" y="5809023"/>
                </a:moveTo>
                <a:lnTo>
                  <a:pt x="3616776" y="7416241"/>
                </a:lnTo>
                <a:lnTo>
                  <a:pt x="2009558" y="7416241"/>
                </a:lnTo>
                <a:close/>
                <a:moveTo>
                  <a:pt x="12432631" y="0"/>
                </a:moveTo>
                <a:lnTo>
                  <a:pt x="12432631" y="13716000"/>
                </a:lnTo>
                <a:lnTo>
                  <a:pt x="240631" y="13716000"/>
                </a:lnTo>
                <a:lnTo>
                  <a:pt x="2910258" y="10712670"/>
                </a:lnTo>
                <a:lnTo>
                  <a:pt x="0" y="10712670"/>
                </a:lnTo>
                <a:lnTo>
                  <a:pt x="0" y="6947219"/>
                </a:lnTo>
                <a:lnTo>
                  <a:pt x="3312702" y="1025992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9" name="Shape 10">
            <a:extLst>
              <a:ext uri="{FF2B5EF4-FFF2-40B4-BE49-F238E27FC236}">
                <a16:creationId xmlns:a16="http://schemas.microsoft.com/office/drawing/2014/main" id="{3C39DC55-0048-468F-A139-4706BE7FF16F}"/>
              </a:ext>
            </a:extLst>
          </p:cNvPr>
          <p:cNvSpPr/>
          <p:nvPr userDrawn="1"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C5B0A-8555-471A-94FA-951D8C93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3840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, copy &amp; image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431BA4-BA99-4283-B1C7-9D2B525E2F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40150" y="0"/>
            <a:ext cx="7943850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C75B-A247-41A1-8679-037E564D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1689100"/>
            <a:ext cx="13035478" cy="276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2AD21-9101-4B3E-BC36-A9F2F60DA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8417E-0465-4675-A3F0-F95E7D289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5526706"/>
            <a:ext cx="13035478" cy="66589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99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901435" y="1655053"/>
            <a:ext cx="16482720" cy="25250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b" anchorCtr="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947579" y="5457372"/>
            <a:ext cx="19809185" cy="61919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431270" y="607363"/>
            <a:ext cx="873356" cy="461665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ctr">
              <a:defRPr cap="all" spc="500">
                <a:solidFill>
                  <a:srgbClr val="3A3B39"/>
                </a:solidFill>
                <a:latin typeface="+mn-lt"/>
                <a:ea typeface="Bebas"/>
                <a:cs typeface="Bebas"/>
                <a:sym typeface="Beba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Shape 10"/>
          <p:cNvSpPr/>
          <p:nvPr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CCE871-1B96-47EE-806F-6E2054F730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987" y="529056"/>
            <a:ext cx="651913" cy="6519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55" r:id="rId4"/>
    <p:sldLayoutId id="2147483668" r:id="rId5"/>
    <p:sldLayoutId id="2147483658" r:id="rId6"/>
    <p:sldLayoutId id="2147483660" r:id="rId7"/>
    <p:sldLayoutId id="2147483665" r:id="rId8"/>
    <p:sldLayoutId id="2147483664" r:id="rId9"/>
    <p:sldLayoutId id="2147483656" r:id="rId10"/>
    <p:sldLayoutId id="2147483657" r:id="rId11"/>
    <p:sldLayoutId id="2147483667" r:id="rId12"/>
    <p:sldLayoutId id="2147483669" r:id="rId13"/>
    <p:sldLayoutId id="2147483670" r:id="rId14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+mj-lt"/>
          <a:ea typeface="Bebas"/>
          <a:cs typeface="Bebas"/>
          <a:sym typeface="Bebas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 pos="10039">
          <p15:clr>
            <a:srgbClr val="F26B43"/>
          </p15:clr>
        </p15:guide>
        <p15:guide id="3" pos="5321">
          <p15:clr>
            <a:srgbClr val="F26B43"/>
          </p15:clr>
        </p15:guide>
        <p15:guide id="4" pos="10356">
          <p15:clr>
            <a:srgbClr val="F26B43"/>
          </p15:clr>
        </p15:guide>
        <p15:guide id="5" pos="5004">
          <p15:clr>
            <a:srgbClr val="F26B43"/>
          </p15:clr>
        </p15:guide>
        <p15:guide id="6" pos="264">
          <p15:clr>
            <a:srgbClr val="F26B43"/>
          </p15:clr>
        </p15:guide>
        <p15:guide id="7" pos="150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Learning@westernsydney.edu.a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hyperlink" Target="mailto:DFT@westernsydney.edu.au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A3151204-FD7C-4D90-8997-EDA234F6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-233" r="8793" b="1861"/>
          <a:stretch/>
        </p:blipFill>
        <p:spPr>
          <a:xfrm>
            <a:off x="0" y="0"/>
            <a:ext cx="16528426" cy="1371600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A6E09D-B3DB-4D63-81C9-A0A4B09B73E6}"/>
              </a:ext>
            </a:extLst>
          </p:cNvPr>
          <p:cNvSpPr/>
          <p:nvPr/>
        </p:nvSpPr>
        <p:spPr>
          <a:xfrm>
            <a:off x="16528426" y="0"/>
            <a:ext cx="7855574" cy="13716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0B02C66-A577-4F8A-8AC2-9B4E385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4172" y="3945573"/>
            <a:ext cx="6082530" cy="3201379"/>
          </a:xfrm>
        </p:spPr>
        <p:txBody>
          <a:bodyPr anchor="b">
            <a:noAutofit/>
          </a:bodyPr>
          <a:lstStyle/>
          <a:p>
            <a:r>
              <a:rPr lang="en-US" sz="9600" dirty="0">
                <a:solidFill>
                  <a:srgbClr val="9A4F3A"/>
                </a:solidFill>
              </a:rPr>
              <a:t>GRILLED </a:t>
            </a:r>
            <a:br>
              <a:rPr lang="en-US" sz="9600" dirty="0">
                <a:solidFill>
                  <a:srgbClr val="9A4F3A"/>
                </a:solidFill>
              </a:rPr>
            </a:br>
            <a:r>
              <a:rPr lang="en-US" sz="9600" dirty="0">
                <a:solidFill>
                  <a:srgbClr val="9A4F3A"/>
                </a:solidFill>
              </a:rPr>
              <a:t>GROUPS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C17270-F2A6-4C6B-AE5D-14FE4134F20E}"/>
              </a:ext>
            </a:extLst>
          </p:cNvPr>
          <p:cNvSpPr/>
          <p:nvPr/>
        </p:nvSpPr>
        <p:spPr>
          <a:xfrm>
            <a:off x="9225776" y="4370299"/>
            <a:ext cx="5932448" cy="1761892"/>
          </a:xfrm>
          <a:prstGeom prst="rect">
            <a:avLst/>
          </a:prstGeom>
          <a:solidFill>
            <a:srgbClr val="918889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8665F-864F-43F4-AEB2-81FC722CB160}"/>
              </a:ext>
            </a:extLst>
          </p:cNvPr>
          <p:cNvSpPr/>
          <p:nvPr/>
        </p:nvSpPr>
        <p:spPr>
          <a:xfrm>
            <a:off x="22347044" y="0"/>
            <a:ext cx="624468" cy="1895707"/>
          </a:xfrm>
          <a:prstGeom prst="rect">
            <a:avLst/>
          </a:prstGeom>
          <a:solidFill>
            <a:srgbClr val="CC2427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34700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382F-8F47-4D04-8B30-7A6DF3BB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772" y="0"/>
            <a:ext cx="8438454" cy="2525062"/>
          </a:xfrm>
        </p:spPr>
        <p:txBody>
          <a:bodyPr/>
          <a:lstStyle/>
          <a:p>
            <a:r>
              <a:rPr lang="en-AU" sz="6600" b="1" dirty="0">
                <a:solidFill>
                  <a:schemeClr val="tx1"/>
                </a:solidFill>
                <a:latin typeface="Gotham Narrow Bold" pitchFamily="50" charset="0"/>
              </a:rPr>
              <a:t>Featured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DAFC3-7274-46EC-9942-DB07FFAC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279" y="4342310"/>
            <a:ext cx="13727441" cy="372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DAAAC-E00A-4DF2-A0D4-E4F1B8784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279" y="8990100"/>
            <a:ext cx="13727441" cy="3410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64A356-6063-474B-904B-CF86DCE8882F}"/>
              </a:ext>
            </a:extLst>
          </p:cNvPr>
          <p:cNvSpPr/>
          <p:nvPr/>
        </p:nvSpPr>
        <p:spPr>
          <a:xfrm>
            <a:off x="7241136" y="3350797"/>
            <a:ext cx="9901726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AU" sz="3600" b="1" dirty="0">
                <a:solidFill>
                  <a:srgbClr val="000000"/>
                </a:solidFill>
                <a:latin typeface="Gotham Narrow Light"/>
              </a:rPr>
              <a:t>Online Engagement and Teaching Hub</a:t>
            </a:r>
            <a:endParaRPr lang="en-AU" sz="4400" b="1" dirty="0">
              <a:solidFill>
                <a:srgbClr val="000000"/>
              </a:solidFill>
              <a:latin typeface="Gotham Narrow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110CDD-B706-4752-A58D-2BCD47F7EF70}"/>
              </a:ext>
            </a:extLst>
          </p:cNvPr>
          <p:cNvSpPr/>
          <p:nvPr/>
        </p:nvSpPr>
        <p:spPr>
          <a:xfrm>
            <a:off x="9532937" y="7981791"/>
            <a:ext cx="5318123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AU" sz="3600" b="1" dirty="0">
                <a:solidFill>
                  <a:srgbClr val="000000"/>
                </a:solidFill>
                <a:latin typeface="Gotham Narrow Light"/>
              </a:rPr>
              <a:t>vUWS Support Page </a:t>
            </a:r>
            <a:endParaRPr lang="en-AU" sz="4400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6BFB0-C2AA-41F0-A572-1F0FEE00F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7402" y="374000"/>
            <a:ext cx="1129474" cy="9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1617260" y="1622746"/>
            <a:ext cx="11030466" cy="21768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>
              <a:defRPr/>
            </a:pPr>
            <a:r>
              <a:rPr lang="en-AU" sz="6400" b="1" dirty="0">
                <a:solidFill>
                  <a:schemeClr val="tx1"/>
                </a:solidFill>
                <a:latin typeface="Gotham Narrow Bold" pitchFamily="50" charset="0"/>
                <a:ea typeface="+mj-ea"/>
                <a:cs typeface="+mj-cs"/>
              </a:rPr>
              <a:t>Additional Resources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617260" y="3169996"/>
            <a:ext cx="10722120" cy="8611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50000"/>
              </a:lnSpc>
            </a:pPr>
            <a:r>
              <a:rPr lang="en-AU" sz="4400" b="1" dirty="0">
                <a:solidFill>
                  <a:srgbClr val="000000"/>
                </a:solidFill>
                <a:latin typeface="Gotham Narrow Light"/>
              </a:rPr>
              <a:t>Training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rgbClr val="000000"/>
                </a:solidFill>
                <a:latin typeface="Gotham Narrow Light"/>
              </a:rPr>
              <a:t>Upcoming Sessions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rgbClr val="000000"/>
                </a:solidFill>
                <a:latin typeface="Gotham Narrow Light"/>
              </a:rPr>
              <a:t>Recorded Sessions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rgbClr val="000000"/>
                </a:solidFill>
                <a:latin typeface="Gotham Narrow Light"/>
              </a:rPr>
              <a:t>All You Can e-Learn page – Where you will find the PowerPoint slides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sz="4400" b="1" dirty="0">
                <a:solidFill>
                  <a:srgbClr val="000000"/>
                </a:solidFill>
                <a:latin typeface="Gotham Narrow Light"/>
              </a:rPr>
              <a:t>  Support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rgbClr val="000000"/>
                </a:solidFill>
                <a:latin typeface="Gotham Narrow Light"/>
              </a:rPr>
              <a:t>Contact </a:t>
            </a:r>
            <a:r>
              <a:rPr lang="en-AU" sz="4400" dirty="0">
                <a:solidFill>
                  <a:srgbClr val="000000"/>
                </a:solidFill>
                <a:latin typeface="Gotham Narrow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eLearning@westernsydney.edu.au</a:t>
            </a:r>
            <a:r>
              <a:rPr lang="en-AU" sz="4400" dirty="0">
                <a:solidFill>
                  <a:srgbClr val="000000"/>
                </a:solidFill>
                <a:latin typeface="Gotham Narrow Light"/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000000"/>
              </a:solidFill>
              <a:latin typeface="Gotham Narrow Light"/>
            </a:endParaRPr>
          </a:p>
          <a:p>
            <a:pPr lvl="2">
              <a:lnSpc>
                <a:spcPct val="150000"/>
              </a:lnSpc>
            </a:pPr>
            <a:endParaRPr lang="en-AU" sz="4800" dirty="0">
              <a:solidFill>
                <a:schemeClr val="accent1"/>
              </a:solidFill>
              <a:latin typeface="Chronicle Text G1 Bold" pitchFamily="50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800" dirty="0"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sz="1600" dirty="0">
              <a:hlinkClick r:id="" action="ppaction://noaction"/>
            </a:endParaRPr>
          </a:p>
          <a:p>
            <a:pPr>
              <a:lnSpc>
                <a:spcPct val="150000"/>
              </a:lnSpc>
            </a:pP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dirty="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7726" y="2061167"/>
            <a:ext cx="11261124" cy="100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194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1116" y="2832411"/>
            <a:ext cx="22382884" cy="8660034"/>
          </a:xfrm>
        </p:spPr>
        <p:txBody>
          <a:bodyPr/>
          <a:lstStyle/>
          <a:p>
            <a:r>
              <a:rPr lang="en-US" sz="8000" dirty="0">
                <a:solidFill>
                  <a:schemeClr val="tx1"/>
                </a:solidFill>
              </a:rPr>
              <a:t>Feedback</a:t>
            </a:r>
            <a:endParaRPr lang="en-US" sz="6400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ingid.org/content/uploads/2019/03/download-5-1.jpg">
            <a:extLst>
              <a:ext uri="{FF2B5EF4-FFF2-40B4-BE49-F238E27FC236}">
                <a16:creationId xmlns:a16="http://schemas.microsoft.com/office/drawing/2014/main" id="{60AE0F0E-E566-4C4F-829D-A2DF2E215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379" y="4103726"/>
            <a:ext cx="11348417" cy="73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858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1857384" y="1422965"/>
            <a:ext cx="20671812" cy="21768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lvl="0" hangingPunct="1">
              <a:defRPr/>
            </a:pPr>
            <a:r>
              <a:rPr lang="en-AU" sz="6200" b="1" dirty="0">
                <a:solidFill>
                  <a:schemeClr val="tx1"/>
                </a:solidFill>
                <a:latin typeface="Gotham Narrow Bold" pitchFamily="50" charset="0"/>
                <a:ea typeface="+mj-ea"/>
                <a:cs typeface="+mj-cs"/>
              </a:rPr>
              <a:t>Tell us what you think!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57384" y="3494870"/>
            <a:ext cx="10475652" cy="809577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9pPr>
          </a:lstStyle>
          <a:p>
            <a:r>
              <a:rPr lang="en-AU" sz="5000" dirty="0">
                <a:solidFill>
                  <a:srgbClr val="000000"/>
                </a:solidFill>
                <a:latin typeface="Gotham Narrow Light"/>
              </a:rPr>
              <a:t>Quick feedback form : </a:t>
            </a:r>
          </a:p>
          <a:p>
            <a:endParaRPr lang="en-AU" sz="5000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sz="5000" dirty="0">
                <a:solidFill>
                  <a:srgbClr val="000000"/>
                </a:solidFill>
                <a:latin typeface="Gotham Narrow Light"/>
              </a:rPr>
              <a:t>The URL in the chat. It should only take 2-3min (we promise!) </a:t>
            </a:r>
          </a:p>
          <a:p>
            <a:pPr hangingPunct="1"/>
            <a:endParaRPr lang="en-AU" sz="4400" dirty="0">
              <a:solidFill>
                <a:schemeClr val="bg1"/>
              </a:solidFill>
              <a:latin typeface="Gotham Narrow Book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/>
            <a:endParaRPr lang="en-A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A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7119" y="10821198"/>
            <a:ext cx="191705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5000" dirty="0">
                <a:solidFill>
                  <a:srgbClr val="000000"/>
                </a:solidFill>
                <a:latin typeface="Gotham Narrow Light"/>
              </a:rPr>
              <a:t>We actually use your feedback to fine-tune, create and schedule future workshops</a:t>
            </a:r>
          </a:p>
        </p:txBody>
      </p:sp>
      <p:pic>
        <p:nvPicPr>
          <p:cNvPr id="11" name="Picture 10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4D102D41-B26C-4C03-81C5-70385334D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781" y="2865863"/>
            <a:ext cx="5485343" cy="548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870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773" y="2308572"/>
            <a:ext cx="21743058" cy="652872"/>
          </a:xfrm>
        </p:spPr>
        <p:txBody>
          <a:bodyPr>
            <a:normAutofit fontScale="90000"/>
          </a:bodyPr>
          <a:lstStyle/>
          <a:p>
            <a:r>
              <a:rPr lang="en-AU" sz="8900" dirty="0">
                <a:solidFill>
                  <a:schemeClr val="tx1"/>
                </a:solidFill>
                <a:latin typeface="+mj-lt"/>
                <a:sym typeface="Avenir Book"/>
              </a:rPr>
              <a:t>Zoom Chat – Attendance </a:t>
            </a:r>
            <a:br>
              <a:rPr lang="en-AU" sz="6400" dirty="0"/>
            </a:br>
            <a:endParaRPr lang="en-US" sz="6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1399082" y="2776091"/>
            <a:ext cx="7098148" cy="538609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4400" b="1" dirty="0">
                <a:solidFill>
                  <a:srgbClr val="000000"/>
                </a:solidFill>
                <a:latin typeface="Gotham Narrow Light"/>
              </a:rPr>
              <a:t>Before we begin, can everyone please type into the Zoom chat: </a:t>
            </a:r>
          </a:p>
          <a:p>
            <a:endParaRPr lang="en-AU" sz="4400" b="1" dirty="0">
              <a:solidFill>
                <a:srgbClr val="000000"/>
              </a:solidFill>
              <a:latin typeface="Gotham Narrow Light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5600" dirty="0">
                <a:solidFill>
                  <a:srgbClr val="000000"/>
                </a:solidFill>
                <a:latin typeface="Gotham Narrow Light"/>
              </a:rPr>
              <a:t>Your Full name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5600" dirty="0">
                <a:solidFill>
                  <a:srgbClr val="000000"/>
                </a:solidFill>
                <a:latin typeface="Gotham Narrow Light"/>
              </a:rPr>
              <a:t>Your School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5600" dirty="0">
                <a:solidFill>
                  <a:srgbClr val="000000"/>
                </a:solidFill>
                <a:latin typeface="Gotham Narrow Light"/>
              </a:rPr>
              <a:t>Your Email Address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445B6-286C-485C-8788-29DAC5A0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615" y="2509168"/>
            <a:ext cx="14834060" cy="9877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D2465B-C15B-40D7-957E-31C08A20F21B}"/>
              </a:ext>
            </a:extLst>
          </p:cNvPr>
          <p:cNvSpPr/>
          <p:nvPr/>
        </p:nvSpPr>
        <p:spPr>
          <a:xfrm>
            <a:off x="10896999" y="6903351"/>
            <a:ext cx="6659482" cy="1077218"/>
          </a:xfrm>
          <a:prstGeom prst="rect">
            <a:avLst/>
          </a:prstGeom>
          <a:solidFill>
            <a:srgbClr val="272727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algn="ctr" defTabSz="1651000"/>
            <a:endParaRPr lang="en-AU" sz="60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DCC52B-9AC8-456C-AE2A-C1ACCBDE33C7}"/>
              </a:ext>
            </a:extLst>
          </p:cNvPr>
          <p:cNvSpPr/>
          <p:nvPr/>
        </p:nvSpPr>
        <p:spPr>
          <a:xfrm>
            <a:off x="14409619" y="11331819"/>
            <a:ext cx="1427790" cy="1514773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algn="ctr" defTabSz="1651000"/>
            <a:endParaRPr lang="en-AU" sz="60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07078-ABE5-423A-8712-7117CCBA40BA}"/>
              </a:ext>
            </a:extLst>
          </p:cNvPr>
          <p:cNvSpPr/>
          <p:nvPr/>
        </p:nvSpPr>
        <p:spPr>
          <a:xfrm>
            <a:off x="18464225" y="10863401"/>
            <a:ext cx="5168106" cy="1514773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algn="ctr" defTabSz="1651000"/>
            <a:endParaRPr lang="en-AU" sz="60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BC71C-6542-4362-A1EA-5C97AD48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3256" y="404997"/>
            <a:ext cx="1129474" cy="9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email&#10;&#10;Description automatically generated">
            <a:extLst>
              <a:ext uri="{FF2B5EF4-FFF2-40B4-BE49-F238E27FC236}">
                <a16:creationId xmlns:a16="http://schemas.microsoft.com/office/drawing/2014/main" id="{38ADA8FF-30A2-5840-B181-C4E91247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C7B6A6C-43B6-4386-AA36-93C71E3E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" y="64117"/>
            <a:ext cx="24220448" cy="1362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F0EE1C-4C15-447D-99F0-029D4ABC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901" y="431066"/>
            <a:ext cx="1268890" cy="113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08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5</a:t>
            </a:fld>
            <a:endParaRPr dirty="0"/>
          </a:p>
        </p:txBody>
      </p:sp>
      <p:sp>
        <p:nvSpPr>
          <p:cNvPr id="219" name="Shape 219"/>
          <p:cNvSpPr/>
          <p:nvPr/>
        </p:nvSpPr>
        <p:spPr>
          <a:xfrm>
            <a:off x="1542146" y="1290796"/>
            <a:ext cx="10154574" cy="3452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chemeClr val="tx1"/>
                </a:solidFill>
                <a:latin typeface="+mj-lt"/>
                <a:ea typeface="Bebas"/>
                <a:cs typeface="Bebas"/>
              </a:rPr>
              <a:t>Session Outline</a:t>
            </a:r>
            <a:endParaRPr sz="10100" dirty="0">
              <a:solidFill>
                <a:schemeClr val="tx1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1521891" y="3322778"/>
            <a:ext cx="11922394" cy="76056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Import Allocate+ Groups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​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Create Smart Views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​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Add Groups to Favourites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3256" y="404997"/>
            <a:ext cx="1129474" cy="9882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3EFC05-8B4F-48E6-9ED5-E8432BC5E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424" y="3481472"/>
            <a:ext cx="9530576" cy="9530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8597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6</a:t>
            </a:fld>
            <a:endParaRPr dirty="0"/>
          </a:p>
        </p:txBody>
      </p:sp>
      <p:sp>
        <p:nvSpPr>
          <p:cNvPr id="219" name="Shape 219"/>
          <p:cNvSpPr/>
          <p:nvPr/>
        </p:nvSpPr>
        <p:spPr>
          <a:xfrm>
            <a:off x="1542146" y="1306457"/>
            <a:ext cx="14072069" cy="3452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chemeClr val="tx1"/>
                </a:solidFill>
                <a:latin typeface="+mj-lt"/>
                <a:ea typeface="Bebas"/>
                <a:cs typeface="Bebas"/>
              </a:rPr>
              <a:t>Learning Outcomes </a:t>
            </a:r>
            <a:endParaRPr sz="10100" dirty="0">
              <a:solidFill>
                <a:schemeClr val="tx1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1634002" y="3564610"/>
            <a:ext cx="11922394" cy="76056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Student data from Allocate+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Convert it to vUWS readable format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Upload data to vUWS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Create smart views and favourites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base">
              <a:buFont typeface="+mj-lt"/>
              <a:buAutoNum type="arabicPeriod"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7402" y="374000"/>
            <a:ext cx="1129474" cy="988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70574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74313" y="881109"/>
            <a:ext cx="6635374" cy="2176835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</a:rPr>
              <a:t>Live Demo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754" y="3837826"/>
            <a:ext cx="17434964" cy="80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059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0558" y="3775787"/>
            <a:ext cx="22382884" cy="8660034"/>
          </a:xfrm>
          <a:solidFill>
            <a:schemeClr val="bg1"/>
          </a:solidFill>
        </p:spPr>
        <p:txBody>
          <a:bodyPr/>
          <a:lstStyle/>
          <a:p>
            <a:r>
              <a:rPr lang="en-US" sz="8000" dirty="0">
                <a:solidFill>
                  <a:schemeClr val="tx1"/>
                </a:solidFill>
              </a:rPr>
              <a:t>Support and Resources</a:t>
            </a:r>
          </a:p>
          <a:p>
            <a:endParaRPr lang="en-US" sz="8000" dirty="0"/>
          </a:p>
          <a:p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3610984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464" y="2315842"/>
            <a:ext cx="21743058" cy="652872"/>
          </a:xfrm>
        </p:spPr>
        <p:txBody>
          <a:bodyPr>
            <a:noAutofit/>
          </a:bodyPr>
          <a:lstStyle/>
          <a:p>
            <a:r>
              <a:rPr lang="en-AU" sz="6600" b="1" dirty="0">
                <a:solidFill>
                  <a:schemeClr val="tx1"/>
                </a:solidFill>
                <a:latin typeface="Gotham Narrow Bold" pitchFamily="50" charset="0"/>
              </a:rPr>
              <a:t>eLearning Support One to One (101)</a:t>
            </a:r>
            <a:br>
              <a:rPr lang="en-AU" sz="6600" dirty="0"/>
            </a:br>
            <a:endParaRPr lang="en-US" sz="6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1599802" y="3132922"/>
            <a:ext cx="10871860" cy="79714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3600" b="1" dirty="0">
                <a:solidFill>
                  <a:srgbClr val="000000"/>
                </a:solidFill>
                <a:latin typeface="Gotham Narrow Light"/>
              </a:rPr>
              <a:t>Would you like to learn more about vUWS Blackboard tools and functionalities to enhance teaching and learning experience?</a:t>
            </a:r>
          </a:p>
          <a:p>
            <a:endParaRPr lang="en-AU" sz="3600" b="1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sz="3600" dirty="0">
                <a:solidFill>
                  <a:srgbClr val="000000"/>
                </a:solidFill>
                <a:latin typeface="Gotham Narrow Light"/>
              </a:rPr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</a:p>
          <a:p>
            <a:endParaRPr lang="en-AU" sz="4400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sz="3600" dirty="0">
                <a:solidFill>
                  <a:srgbClr val="000000"/>
                </a:solidFill>
                <a:latin typeface="Gotham Narrow Light"/>
              </a:rPr>
              <a:t>Book a session today using our online form </a:t>
            </a:r>
            <a:r>
              <a:rPr lang="en-AU" sz="3600" dirty="0">
                <a:solidFill>
                  <a:srgbClr val="000000"/>
                </a:solidFill>
                <a:latin typeface="Gotham Narrow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https://forms.gle/23UoDvsvSoybqHgZ6</a:t>
            </a:r>
            <a:endParaRPr lang="en-AU" sz="3600" dirty="0">
              <a:solidFill>
                <a:srgbClr val="000000"/>
              </a:solidFill>
              <a:latin typeface="Gotham Narrow Light"/>
            </a:endParaRPr>
          </a:p>
          <a:p>
            <a:endParaRPr lang="en-AU" sz="3600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4B2B280A-B3AA-8C4C-8CA2-F3A822730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1662" y="3234047"/>
            <a:ext cx="10871860" cy="7247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C9679D-0D28-4EDB-B211-5A3FFA22B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7402" y="374000"/>
            <a:ext cx="1129474" cy="9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8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PROJECT_OPEN" val="0"/>
  <p:tag name="ARTICULATE_SLIDE_COUNT" val="1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933&quot;&gt;&lt;property id=&quot;20148&quot; value=&quot;5&quot;/&gt;&lt;property id=&quot;20300&quot; value=&quot;Slide 10&quot;/&gt;&lt;property id=&quot;20307&quot; value=&quot;309&quot;/&gt;&lt;/object&gt;&lt;object type=&quot;3&quot; unique_id=&quot;11049&quot;&gt;&lt;property id=&quot;20148&quot; value=&quot;5&quot;/&gt;&lt;property id=&quot;20300&quot; value=&quot;Slide 6&quot;/&gt;&lt;property id=&quot;20307&quot; value=&quot;314&quot;/&gt;&lt;/object&gt;&lt;object type=&quot;3&quot; unique_id=&quot;11096&quot;&gt;&lt;property id=&quot;20148&quot; value=&quot;5&quot;/&gt;&lt;property id=&quot;20300&quot; value=&quot;Slide 9 - &amp;quot;Live Demo   &amp;quot;&quot;/&gt;&lt;property id=&quot;20307&quot; value=&quot;316&quot;/&gt;&lt;/object&gt;&lt;object type=&quot;3&quot; unique_id=&quot;11544&quot;&gt;&lt;property id=&quot;20148&quot; value=&quot;5&quot;/&gt;&lt;property id=&quot;20300&quot; value=&quot;Slide 3&quot;/&gt;&lt;property id=&quot;20307&quot; value=&quot;318&quot;/&gt;&lt;/object&gt;&lt;object type=&quot;3&quot; unique_id=&quot;11720&quot;&gt;&lt;property id=&quot;20148&quot; value=&quot;5&quot;/&gt;&lt;property id=&quot;20300&quot; value=&quot;Slide 8&quot;/&gt;&lt;property id=&quot;20307&quot; value=&quot;325&quot;/&gt;&lt;/object&gt;&lt;object type=&quot;3&quot; unique_id=&quot;11776&quot;&gt;&lt;property id=&quot;20148&quot; value=&quot;5&quot;/&gt;&lt;property id=&quot;20300&quot; value=&quot;Slide 5&quot;/&gt;&lt;property id=&quot;20307&quot; value=&quot;326&quot;/&gt;&lt;/object&gt;&lt;object type=&quot;3&quot; unique_id=&quot;11777&quot;&gt;&lt;property id=&quot;20148&quot; value=&quot;5&quot;/&gt;&lt;property id=&quot;20300&quot; value=&quot;Slide 7&quot;/&gt;&lt;property id=&quot;20307&quot; value=&quot;327&quot;/&gt;&lt;/object&gt;&lt;object type=&quot;3&quot; unique_id=&quot;11889&quot;&gt;&lt;property id=&quot;20148&quot; value=&quot;5&quot;/&gt;&lt;property id=&quot;20300&quot; value=&quot;Slide 4&quot;/&gt;&lt;property id=&quot;20307&quot; value=&quot;328&quot;/&gt;&lt;/object&gt;&lt;object type=&quot;3&quot; unique_id=&quot;11926&quot;&gt;&lt;property id=&quot;20148&quot; value=&quot;5&quot;/&gt;&lt;property id=&quot;20300&quot; value=&quot;Slide 2&quot;/&gt;&lt;property id=&quot;20307&quot; value=&quot;329&quot;/&gt;&lt;/object&gt;&lt;/object&gt;&lt;object type=&quot;8&quot; unique_id=&quot;1003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Ligh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Open Sans Semibold"/>
        <a:ea typeface=""/>
        <a:cs typeface=""/>
      </a:majorFont>
      <a:minorFont>
        <a:latin typeface="Open Sans Light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17175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Heavy"/>
        <a:ea typeface="Avenir Heavy"/>
        <a:cs typeface="Avenir Heavy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17175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0808C6CA3F94DB3D066DEABCA68FE" ma:contentTypeVersion="14" ma:contentTypeDescription="Create a new document." ma:contentTypeScope="" ma:versionID="703b8a3de949fffb6e1179c9cff3af53">
  <xsd:schema xmlns:xsd="http://www.w3.org/2001/XMLSchema" xmlns:xs="http://www.w3.org/2001/XMLSchema" xmlns:p="http://schemas.microsoft.com/office/2006/metadata/properties" xmlns:ns2="6a7e7065-82f1-4b73-b0d2-d420dd51b77c" xmlns:ns3="d1451e70-cd14-4910-9f66-b2809bf32abb" targetNamespace="http://schemas.microsoft.com/office/2006/metadata/properties" ma:root="true" ma:fieldsID="107cfad8b4749180f4e7da0c1402470b" ns2:_="" ns3:_="">
    <xsd:import namespace="6a7e7065-82f1-4b73-b0d2-d420dd51b77c"/>
    <xsd:import namespace="d1451e70-cd14-4910-9f66-b2809bf32a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Imag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e7065-82f1-4b73-b0d2-d420dd51b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mage" ma:index="20" nillable="true" ma:displayName="Image" ma:format="Thumbnail" ma:internalName="Image">
      <xsd:simpleType>
        <xsd:restriction base="dms:Unknow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1e70-cd14-4910-9f66-b2809bf32a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1451e70-cd14-4910-9f66-b2809bf32abb">
      <UserInfo>
        <DisplayName>Sarah-Jane Burton</DisplayName>
        <AccountId>348</AccountId>
        <AccountType/>
      </UserInfo>
      <UserInfo>
        <DisplayName>Stephanie Bourke</DisplayName>
        <AccountId>31</AccountId>
        <AccountType/>
      </UserInfo>
      <UserInfo>
        <DisplayName>Kim Heckenberg</DisplayName>
        <AccountId>39</AccountId>
        <AccountType/>
      </UserInfo>
      <UserInfo>
        <DisplayName>Lisa Caldbeck</DisplayName>
        <AccountId>560</AccountId>
        <AccountType/>
      </UserInfo>
      <UserInfo>
        <DisplayName>Vineet Singh</DisplayName>
        <AccountId>562</AccountId>
        <AccountType/>
      </UserInfo>
    </SharedWithUsers>
    <Image xmlns="6a7e7065-82f1-4b73-b0d2-d420dd51b77c" xsi:nil="true"/>
  </documentManagement>
</p:properties>
</file>

<file path=customXml/itemProps1.xml><?xml version="1.0" encoding="utf-8"?>
<ds:datastoreItem xmlns:ds="http://schemas.openxmlformats.org/officeDocument/2006/customXml" ds:itemID="{7B289F5C-86AB-488B-92F9-76FD014082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e7065-82f1-4b73-b0d2-d420dd51b77c"/>
    <ds:schemaRef ds:uri="d1451e70-cd14-4910-9f66-b2809bf32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924438-F8B3-4BFC-8B07-7BFFF2F77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2BEA68-2895-4334-9165-708CC903AE09}">
  <ds:schemaRefs>
    <ds:schemaRef ds:uri="http://schemas.microsoft.com/office/2006/metadata/properties"/>
    <ds:schemaRef ds:uri="http://schemas.microsoft.com/office/infopath/2007/PartnerControls"/>
    <ds:schemaRef ds:uri="d1451e70-cd14-4910-9f66-b2809bf32abb"/>
    <ds:schemaRef ds:uri="6a7e7065-82f1-4b73-b0d2-d420dd51b77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31902</TotalTime>
  <Words>587</Words>
  <Application>Microsoft Office PowerPoint</Application>
  <PresentationFormat>Custom</PresentationFormat>
  <Paragraphs>93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Gotham Narrow</vt:lpstr>
      <vt:lpstr>Open Sans Light</vt:lpstr>
      <vt:lpstr>Helvetica Light</vt:lpstr>
      <vt:lpstr>Avenir Book</vt:lpstr>
      <vt:lpstr>Open Sans Semibold</vt:lpstr>
      <vt:lpstr>Chronicle Text G1 Roman</vt:lpstr>
      <vt:lpstr>Calibri</vt:lpstr>
      <vt:lpstr>Helvetica Neue</vt:lpstr>
      <vt:lpstr>Gotham Narrow Book</vt:lpstr>
      <vt:lpstr>Chronicle Text G1</vt:lpstr>
      <vt:lpstr>Gotham Narrow Light</vt:lpstr>
      <vt:lpstr>Gotham Narrow Bold</vt:lpstr>
      <vt:lpstr>Bebas</vt:lpstr>
      <vt:lpstr>Chronicle Text G1 Bold</vt:lpstr>
      <vt:lpstr>Light</vt:lpstr>
      <vt:lpstr>GRILLED  GROUPS </vt:lpstr>
      <vt:lpstr>Zoom Chat – Attendance  </vt:lpstr>
      <vt:lpstr>PowerPoint Presentation</vt:lpstr>
      <vt:lpstr>PowerPoint Presentation</vt:lpstr>
      <vt:lpstr>PowerPoint Presentation</vt:lpstr>
      <vt:lpstr>PowerPoint Presentation</vt:lpstr>
      <vt:lpstr>Live Demo   </vt:lpstr>
      <vt:lpstr>PowerPoint Presentation</vt:lpstr>
      <vt:lpstr>eLearning Support One to One (101) </vt:lpstr>
      <vt:lpstr>Featured Resources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Rhoda O'Higgins</dc:creator>
  <cp:lastModifiedBy>Shristi Barahi</cp:lastModifiedBy>
  <cp:revision>116</cp:revision>
  <cp:lastPrinted>2019-03-25T00:32:50Z</cp:lastPrinted>
  <dcterms:modified xsi:type="dcterms:W3CDTF">2021-08-06T02:02:18Z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0x010100F570808C6CA3F94DB3D066DEABCA68FE</vt:lpwstr>
  </property>
  <property fmtid="{D5CDD505-2E9C-101B-9397-08002B2CF9AE}" pid="3" name="ArticulateGUID">
    <vt:lpwstr>89937C78-673C-43C7-A783-CB56D961F998</vt:lpwstr>
  </property>
  <property fmtid="{D5CDD505-2E9C-101B-9397-08002B2CF9AE}" pid="4" name="ArticulatePath">
    <vt:lpwstr>DFT_vUWSTemplate_Pilot_Information_PowerPoint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</Properties>
</file>