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library.westernsydney.edu.au/main/resources/learning-guides" TargetMode="External"/><Relationship Id="rId13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hyperlink" Target="https://apple.co/2GqVOWH" TargetMode="External"/><Relationship Id="rId17" Type="http://schemas.openxmlformats.org/officeDocument/2006/relationships/image" Target="../media/image8.png"/><Relationship Id="rId2" Type="http://schemas.openxmlformats.org/officeDocument/2006/relationships/image" Target="../media/image1.jpeg"/><Relationship Id="rId16" Type="http://schemas.openxmlformats.org/officeDocument/2006/relationships/hyperlink" Target="https://www.westernsydney.edu.au/currentstudents/current_students/services_and_facilities/counselling_services/ecounselli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westernsydney.edu.au/currentstudents/current_students/services_and_facilities/counselling_services/are_you_coping_with_study" TargetMode="External"/><Relationship Id="rId11" Type="http://schemas.openxmlformats.org/officeDocument/2006/relationships/hyperlink" Target="https://spoti.fi/2GkmKpK" TargetMode="External"/><Relationship Id="rId5" Type="http://schemas.openxmlformats.org/officeDocument/2006/relationships/image" Target="../media/image3.png"/><Relationship Id="rId15" Type="http://schemas.openxmlformats.org/officeDocument/2006/relationships/image" Target="../media/image7.png"/><Relationship Id="rId10" Type="http://schemas.openxmlformats.org/officeDocument/2006/relationships/hyperlink" Target="http://www.westernsydney.edu.au/podcasts" TargetMode="External"/><Relationship Id="rId4" Type="http://schemas.openxmlformats.org/officeDocument/2006/relationships/hyperlink" Target="https://www.westernsydney.edu.au/mates" TargetMode="External"/><Relationship Id="rId9" Type="http://schemas.openxmlformats.org/officeDocument/2006/relationships/image" Target="../media/image5.png"/><Relationship Id="rId14" Type="http://schemas.openxmlformats.org/officeDocument/2006/relationships/hyperlink" Target="http://www.westernsydney.edu.au/studentdiscoun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" y="-1"/>
            <a:ext cx="12192000" cy="22135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" y="1600200"/>
            <a:ext cx="12192000" cy="488577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253778" y="1079502"/>
            <a:ext cx="3845166" cy="2734654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4196525" y="1079502"/>
            <a:ext cx="3967761" cy="2120898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4208915" y="3341072"/>
            <a:ext cx="3955371" cy="3033108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0" y="6450686"/>
            <a:ext cx="12192000" cy="407313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28" y="140143"/>
            <a:ext cx="822018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ADJUSTING TO UNIVERSITY LIFE</a:t>
            </a:r>
            <a:endParaRPr lang="en-US" altLang="en-US" sz="4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500" y="220490"/>
            <a:ext cx="1670886" cy="689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2905" y="80872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4" name="Text Box 31">
            <a:extLst>
              <a:ext uri="{FF2B5EF4-FFF2-40B4-BE49-F238E27FC236}">
                <a16:creationId xmlns:a16="http://schemas.microsoft.com/office/drawing/2014/main" id="{009534C3-D06C-40D3-9FD0-CF65A03F9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148" y="1884034"/>
            <a:ext cx="3843511" cy="1863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Meet Other Students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Join the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MATES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mentoring program.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Connect with other new students and mentors in later years of study.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802" y="1212690"/>
            <a:ext cx="713762" cy="713762"/>
          </a:xfrm>
          <a:prstGeom prst="rect">
            <a:avLst/>
          </a:prstGeom>
        </p:spPr>
      </p:pic>
      <p:sp>
        <p:nvSpPr>
          <p:cNvPr id="46" name="Text Box 31">
            <a:extLst>
              <a:ext uri="{FF2B5EF4-FFF2-40B4-BE49-F238E27FC236}">
                <a16:creationId xmlns:a16="http://schemas.microsoft.com/office/drawing/2014/main" id="{009534C3-D06C-40D3-9FD0-CF65A03F9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574" y="1941059"/>
            <a:ext cx="3780550" cy="154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Time Management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Schedule your assessments and due dates using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planners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880" y="1215647"/>
            <a:ext cx="706240" cy="706240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4127049" y="4303708"/>
            <a:ext cx="4119102" cy="1947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Learning Guides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5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Find out what you will study, assessment due dates, reading list, your lecturer’s details &amp; the referencing style to use. Find them on vUWS or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online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through the Library.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929" y="3421815"/>
            <a:ext cx="852042" cy="852042"/>
          </a:xfrm>
          <a:prstGeom prst="rect">
            <a:avLst/>
          </a:prstGeom>
        </p:spPr>
      </p:pic>
      <p:sp>
        <p:nvSpPr>
          <p:cNvPr id="60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5970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lang="en-AU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lang="en-AU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8262928" y="3691073"/>
            <a:ext cx="3719714" cy="2683107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171115" y="4604745"/>
            <a:ext cx="3903339" cy="167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Podcasts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5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Make the most of your time at Western. Discover ‘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Things Every WSU Student Should Know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’ Also available on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Spotify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ITunes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242" y="3779640"/>
            <a:ext cx="812844" cy="812844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8261867" y="957410"/>
            <a:ext cx="3703596" cy="2606712"/>
            <a:chOff x="3648333" y="4215079"/>
            <a:chExt cx="3127237" cy="2995914"/>
          </a:xfrm>
        </p:grpSpPr>
        <p:sp>
          <p:nvSpPr>
            <p:cNvPr id="28" name="Text Box 16"/>
            <p:cNvSpPr txBox="1">
              <a:spLocks noChangeArrowheads="1"/>
            </p:cNvSpPr>
            <p:nvPr/>
          </p:nvSpPr>
          <p:spPr bwMode="auto">
            <a:xfrm>
              <a:off x="3648333" y="4365889"/>
              <a:ext cx="3127237" cy="2845104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Student Discounts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Access a range of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14"/>
                </a:rPr>
                <a:t>discounts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 on products and services with your Student ID card/number.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0498" y="4215079"/>
              <a:ext cx="1042906" cy="1088836"/>
            </a:xfrm>
            <a:prstGeom prst="rect">
              <a:avLst/>
            </a:prstGeom>
          </p:spPr>
        </p:pic>
      </p:grpSp>
      <p:grpSp>
        <p:nvGrpSpPr>
          <p:cNvPr id="37" name="Group 36"/>
          <p:cNvGrpSpPr/>
          <p:nvPr/>
        </p:nvGrpSpPr>
        <p:grpSpPr>
          <a:xfrm>
            <a:off x="253778" y="3949764"/>
            <a:ext cx="3845166" cy="2766990"/>
            <a:chOff x="3475762" y="4357657"/>
            <a:chExt cx="3299809" cy="2862311"/>
          </a:xfrm>
        </p:grpSpPr>
        <p:sp>
          <p:nvSpPr>
            <p:cNvPr id="41" name="Text Box 14"/>
            <p:cNvSpPr txBox="1">
              <a:spLocks noChangeArrowheads="1"/>
            </p:cNvSpPr>
            <p:nvPr/>
          </p:nvSpPr>
          <p:spPr bwMode="auto">
            <a:xfrm>
              <a:off x="3475762" y="4357657"/>
              <a:ext cx="3299809" cy="2507938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30260" y="5150370"/>
              <a:ext cx="3200889" cy="2069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Online Advice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Ask a counsellor questions confidentially </a:t>
              </a:r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  <a:hlinkClick r:id="rId16"/>
                </a:rPr>
                <a:t>online</a:t>
              </a:r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. Read through some great advice about a range of questions.</a:t>
              </a:r>
              <a:endParaRPr lang="en-AU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801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353" y="3920051"/>
            <a:ext cx="838211" cy="91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921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148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OLE</cp:lastModifiedBy>
  <cp:revision>11</cp:revision>
  <dcterms:created xsi:type="dcterms:W3CDTF">2019-07-04T06:14:36Z</dcterms:created>
  <dcterms:modified xsi:type="dcterms:W3CDTF">2021-07-07T23:38:58Z</dcterms:modified>
</cp:coreProperties>
</file>