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81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198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18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789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822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932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599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58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311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963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3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23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vuws.westernsydney.edu.au/webapps/log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hyperlink" Target="https://www.westernsydney.edu.au/studysmart" TargetMode="External"/><Relationship Id="rId4" Type="http://schemas.openxmlformats.org/officeDocument/2006/relationships/hyperlink" Target="https://www.westernsydney.edu.au/currentstudents/current_students/services_and_facilities/study_and_life_skills_workshops/study_money_life_skil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717106"/>
            <a:ext cx="12192000" cy="473450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684" y="1050289"/>
            <a:ext cx="3438035" cy="251535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5" y="297960"/>
            <a:ext cx="8509845" cy="5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kumimoji="0" lang="en-GB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 &amp; PLANNING AHEAD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317" y="69297"/>
            <a:ext cx="1771779" cy="73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799" y="69297"/>
            <a:ext cx="623193" cy="7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0184" y="1114118"/>
            <a:ext cx="3319870" cy="216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Revising for exams.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 your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Study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, Money &amp; Life Skills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27722" y="1050289"/>
            <a:ext cx="4084983" cy="519899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20" y="1295314"/>
            <a:ext cx="1610768" cy="161076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4723" y="2956882"/>
            <a:ext cx="3848978" cy="267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 moment to reflect on your study strategies.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Going forward in your studies, what are some things you want to continue doing, stop doing and start doing?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091073" y="1050292"/>
            <a:ext cx="3906951" cy="519616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684" y="3799550"/>
            <a:ext cx="3438036" cy="24497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565766" y="3917010"/>
            <a:ext cx="3319870" cy="223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Attending all classes.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Checking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vUWS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Taking notes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class.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082863" y="2059612"/>
            <a:ext cx="3915161" cy="401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Planning for intra-session break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Pause and rest. Arrange other areas of your life to reduce stress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later.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Review your notes and materials.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and prepare for upcoming assignments.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Catch up on readings, videos, tutorial activities and online discussions.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042" y="1095149"/>
            <a:ext cx="964459" cy="964459"/>
          </a:xfrm>
          <a:prstGeom prst="rect">
            <a:avLst/>
          </a:prstGeom>
        </p:spPr>
      </p:pic>
      <p:sp>
        <p:nvSpPr>
          <p:cNvPr id="3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8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10</cp:revision>
  <dcterms:created xsi:type="dcterms:W3CDTF">2019-07-04T06:14:36Z</dcterms:created>
  <dcterms:modified xsi:type="dcterms:W3CDTF">2020-05-20T23:33:49Z</dcterms:modified>
</cp:coreProperties>
</file>