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westernsydney.edu.au/studentdiscount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/are_you_coping_with_study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westernsydney.edu.au/podcasts" TargetMode="External"/><Relationship Id="rId5" Type="http://schemas.openxmlformats.org/officeDocument/2006/relationships/hyperlink" Target="https://www.westernsydney.edu.au/currentstudents/current_students/services_and_facilities/student_welfare_services2/mates_@_western" TargetMode="External"/><Relationship Id="rId15" Type="http://schemas.openxmlformats.org/officeDocument/2006/relationships/hyperlink" Target="https://www.westernsydney.edu.au/currentstudents/current_students/services_and_facilities/counselling_services/ecounselling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westernsydney.edu.au/currentstudents/current_students/services_and_facilities/study_and_life_skills_workshops/pass_-_peer_assisted_study_sessions" TargetMode="External"/><Relationship Id="rId9" Type="http://schemas.openxmlformats.org/officeDocument/2006/relationships/hyperlink" Target="https://library.westernsydney.edu.au/students/subject_essentials/learning_guides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89" y="1832196"/>
            <a:ext cx="3843511" cy="195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Attend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PASS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study groups (where available), run by student facilitators to boost your academic performance. 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393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12</cp:revision>
  <dcterms:created xsi:type="dcterms:W3CDTF">2019-07-04T06:14:36Z</dcterms:created>
  <dcterms:modified xsi:type="dcterms:W3CDTF">2024-02-20T01:41:15Z</dcterms:modified>
</cp:coreProperties>
</file>