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Clark" userId="a712268b-35e8-4b10-9c94-618daa37b9c1" providerId="ADAL" clId="{55FEEC7C-763B-46F6-AAB3-557EDB4F1289}"/>
    <pc:docChg chg="modSld">
      <pc:chgData name="Colin Clark" userId="a712268b-35e8-4b10-9c94-618daa37b9c1" providerId="ADAL" clId="{55FEEC7C-763B-46F6-AAB3-557EDB4F1289}" dt="2024-02-19T21:42:37.924" v="0" actId="6549"/>
      <pc:docMkLst>
        <pc:docMk/>
      </pc:docMkLst>
      <pc:sldChg chg="modSp mod">
        <pc:chgData name="Colin Clark" userId="a712268b-35e8-4b10-9c94-618daa37b9c1" providerId="ADAL" clId="{55FEEC7C-763B-46F6-AAB3-557EDB4F1289}" dt="2024-02-19T21:42:37.924" v="0" actId="6549"/>
        <pc:sldMkLst>
          <pc:docMk/>
          <pc:sldMk cId="1883921447" sldId="256"/>
        </pc:sldMkLst>
        <pc:spChg chg="mod">
          <ac:chgData name="Colin Clark" userId="a712268b-35e8-4b10-9c94-618daa37b9c1" providerId="ADAL" clId="{55FEEC7C-763B-46F6-AAB3-557EDB4F1289}" dt="2024-02-19T21:42:37.924" v="0" actId="6549"/>
          <ac:spMkLst>
            <pc:docMk/>
            <pc:sldMk cId="1883921447" sldId="256"/>
            <ac:spMk id="5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ws.primo.exlibrisgroup.com/discovery/search?query=any,contains,learning%20guides%202022&amp;tab=Everything&amp;search_scope=MyInst_and_CI&amp;vid=61UWSTSYD_INST:UWS_ALMA&amp;facet=rtype,include,learning_guides&amp;lang=en&amp;offset=0" TargetMode="External"/><Relationship Id="rId13" Type="http://schemas.openxmlformats.org/officeDocument/2006/relationships/hyperlink" Target="http://www.westernsydney.edu.au/studentdiscounts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sternsydney.edu.au/currentstudents/current_students/services_and_facilities/counselling_services/are_you_coping_with_study" TargetMode="External"/><Relationship Id="rId11" Type="http://schemas.openxmlformats.org/officeDocument/2006/relationships/hyperlink" Target="https://apple.co/2GqVOWH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www.westernsydney.edu.au/currentstudents/current_students/services_and_facilities/counselling_services/ecounselling" TargetMode="External"/><Relationship Id="rId10" Type="http://schemas.openxmlformats.org/officeDocument/2006/relationships/hyperlink" Target="http://www.westernsydney.edu.au/podcasts" TargetMode="External"/><Relationship Id="rId4" Type="http://schemas.openxmlformats.org/officeDocument/2006/relationships/hyperlink" Target="https://www.westernsydney.edu.au/mates" TargetMode="External"/><Relationship Id="rId9" Type="http://schemas.openxmlformats.org/officeDocument/2006/relationships/image" Target="../media/image5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" y="-1"/>
            <a:ext cx="12192000" cy="2213500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" y="1600200"/>
            <a:ext cx="12192000" cy="488577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253778" y="1079502"/>
            <a:ext cx="3845166" cy="2734654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4196525" y="1079502"/>
            <a:ext cx="3967761" cy="212089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208915" y="3341072"/>
            <a:ext cx="3955371" cy="303310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6450686"/>
            <a:ext cx="12192000" cy="407313"/>
          </a:xfrm>
          <a:prstGeom prst="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8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728" y="140143"/>
            <a:ext cx="822018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ADJUSTING TO UNIVERSITY LIFE</a:t>
            </a:r>
            <a:endParaRPr lang="en-US" altLang="en-US" sz="4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1500" y="220490"/>
            <a:ext cx="1670886" cy="68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2905" y="80872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4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148" y="1884034"/>
            <a:ext cx="3843511" cy="1863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Meet Other Students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Join the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MATES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mentoring program.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Connect with other new students and mentors in later years of study.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02" y="1212690"/>
            <a:ext cx="713762" cy="713762"/>
          </a:xfrm>
          <a:prstGeom prst="rect">
            <a:avLst/>
          </a:prstGeom>
        </p:spPr>
      </p:pic>
      <p:sp>
        <p:nvSpPr>
          <p:cNvPr id="46" name="Text Box 31">
            <a:extLst>
              <a:ext uri="{FF2B5EF4-FFF2-40B4-BE49-F238E27FC236}">
                <a16:creationId xmlns:a16="http://schemas.microsoft.com/office/drawing/2014/main" id="{009534C3-D06C-40D3-9FD0-CF65A03F9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1574" y="1941059"/>
            <a:ext cx="3780550" cy="154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 Management</a:t>
            </a: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AU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Schedule your assessments and due dates using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planners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80" y="1215647"/>
            <a:ext cx="706240" cy="706240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4127049" y="4303708"/>
            <a:ext cx="4119102" cy="1947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Learning Guides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Find out what you will study, assessment due dates, reading list, your lecturer’s details &amp; the referencing style to use. Find them on vUWS or 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online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 through the Library.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929" y="3421815"/>
            <a:ext cx="852042" cy="852042"/>
          </a:xfrm>
          <a:prstGeom prst="rect">
            <a:avLst/>
          </a:prstGeom>
        </p:spPr>
      </p:pic>
      <p:sp>
        <p:nvSpPr>
          <p:cNvPr id="60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5970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lang="en-AU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lang="en-AU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8262928" y="3691073"/>
            <a:ext cx="3719714" cy="268310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defTabSz="91446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171115" y="4604745"/>
            <a:ext cx="3903339" cy="167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Podcasts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altLang="en-US" sz="105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Make the most of your time at Western. Discover ‘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Things Every WSU Student Should Know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’ Also available </a:t>
            </a:r>
            <a:r>
              <a:rPr lang="en-AU" altLang="en-US" sz="1801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AU" altLang="en-US" sz="1801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ITunes</a:t>
            </a:r>
            <a:r>
              <a:rPr lang="en-AU" altLang="en-US" sz="180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242" y="3779640"/>
            <a:ext cx="812844" cy="81284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261867" y="957410"/>
            <a:ext cx="3703596" cy="2606712"/>
            <a:chOff x="3648333" y="4215079"/>
            <a:chExt cx="3127237" cy="2995914"/>
          </a:xfrm>
        </p:grpSpPr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3648333" y="4365889"/>
              <a:ext cx="3127237" cy="2845104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Student Discounts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05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Access a range of 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  <a:hlinkClick r:id="rId13"/>
                </a:rPr>
                <a:t>discounts</a:t>
              </a:r>
              <a:r>
                <a:rPr lang="en-AU" altLang="en-US" sz="1801" dirty="0">
                  <a:latin typeface="Arial" panose="020B0604020202020204" pitchFamily="34" charset="0"/>
                  <a:cs typeface="Arial" panose="020B0604020202020204" pitchFamily="34" charset="0"/>
                </a:rPr>
                <a:t> on products and services with your Student ID card/number.</a:t>
              </a: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0498" y="4215079"/>
              <a:ext cx="1042906" cy="1088836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253778" y="3949764"/>
            <a:ext cx="3845166" cy="2766990"/>
            <a:chOff x="3475762" y="4357657"/>
            <a:chExt cx="3299809" cy="2862311"/>
          </a:xfrm>
        </p:grpSpPr>
        <p:sp>
          <p:nvSpPr>
            <p:cNvPr id="41" name="Text Box 14"/>
            <p:cNvSpPr txBox="1">
              <a:spLocks noChangeArrowheads="1"/>
            </p:cNvSpPr>
            <p:nvPr/>
          </p:nvSpPr>
          <p:spPr bwMode="auto">
            <a:xfrm>
              <a:off x="3475762" y="4357657"/>
              <a:ext cx="3299809" cy="2507938"/>
            </a:xfrm>
            <a:prstGeom prst="rect">
              <a:avLst/>
            </a:prstGeom>
            <a:solidFill>
              <a:srgbClr val="FFFFFF"/>
            </a:solidFill>
            <a:ln w="28575" algn="ctr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algn="ctr" defTabSz="914461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530260" y="5150370"/>
              <a:ext cx="3200889" cy="20695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AU" alt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Online Advice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Ask a counsellor questions confidentially 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  <a:hlinkClick r:id="rId15"/>
                </a:rPr>
                <a:t>online</a:t>
              </a:r>
              <a:r>
                <a:rPr lang="en-US" altLang="en-US" dirty="0">
                  <a:latin typeface="Arial" panose="020B0604020202020204" pitchFamily="34" charset="0"/>
                  <a:cs typeface="Arial" panose="020B0604020202020204" pitchFamily="34" charset="0"/>
                </a:rPr>
                <a:t>. Read through some great advice about a range of questions.</a:t>
              </a:r>
              <a:endParaRPr lang="en-AU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AU" altLang="en-US" sz="1801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353" y="3920051"/>
            <a:ext cx="838211" cy="91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921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00000"/>
      </a:hlink>
      <a:folHlink>
        <a:srgbClr val="C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FC44B23584C34B99397C9A38E116A9" ma:contentTypeVersion="14" ma:contentTypeDescription="Create a new document." ma:contentTypeScope="" ma:versionID="a1a8608c510171a64a005a863d3bf195">
  <xsd:schema xmlns:xsd="http://www.w3.org/2001/XMLSchema" xmlns:xs="http://www.w3.org/2001/XMLSchema" xmlns:p="http://schemas.microsoft.com/office/2006/metadata/properties" xmlns:ns3="c3de3ff6-a0c6-4105-9b2f-fc90d3c25a5e" xmlns:ns4="66e43306-e6d0-475f-a4ce-cec941bf8c9d" targetNamespace="http://schemas.microsoft.com/office/2006/metadata/properties" ma:root="true" ma:fieldsID="ef20bb01c482ed5c1bd87c7f936d44bf" ns3:_="" ns4:_="">
    <xsd:import namespace="c3de3ff6-a0c6-4105-9b2f-fc90d3c25a5e"/>
    <xsd:import namespace="66e43306-e6d0-475f-a4ce-cec941bf8c9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de3ff6-a0c6-4105-9b2f-fc90d3c25a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e43306-e6d0-475f-a4ce-cec941bf8c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7F3709-7A36-45D5-95A6-2477E3157A1E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de3ff6-a0c6-4105-9b2f-fc90d3c25a5e"/>
    <ds:schemaRef ds:uri="http://schemas.microsoft.com/office/2006/metadata/properties"/>
    <ds:schemaRef ds:uri="66e43306-e6d0-475f-a4ce-cec941bf8c9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1B0080-CE6E-4CBB-A651-E3858ACA38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0B2A62-11E4-49A4-B4EF-378D0A034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de3ff6-a0c6-4105-9b2f-fc90d3c25a5e"/>
    <ds:schemaRef ds:uri="66e43306-e6d0-475f-a4ce-cec941bf8c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Colin Clark</cp:lastModifiedBy>
  <cp:revision>12</cp:revision>
  <dcterms:created xsi:type="dcterms:W3CDTF">2019-07-04T06:14:36Z</dcterms:created>
  <dcterms:modified xsi:type="dcterms:W3CDTF">2024-02-19T21:42:48Z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0x010100A1FC44B23584C34B99397C9A38E116A9</vt:lpwstr>
  </property>
</Properties>
</file>