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300023-7E9F-4BB9-B229-2673C5FB3B2F}" v="2" dt="2022-11-16T22:23:00.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8" autoAdjust="0"/>
    <p:restoredTop sz="94660"/>
  </p:normalViewPr>
  <p:slideViewPr>
    <p:cSldViewPr snapToGrid="0">
      <p:cViewPr varScale="1">
        <p:scale>
          <a:sx n="110" d="100"/>
          <a:sy n="110" d="100"/>
        </p:scale>
        <p:origin x="4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24/02/2023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81719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24/02/2023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30401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24/02/2023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2369240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01495-628B-4F5A-A635-28A7F60FB653}"/>
              </a:ext>
            </a:extLst>
          </p:cNvPr>
          <p:cNvSpPr>
            <a:spLocks noGrp="1"/>
          </p:cNvSpPr>
          <p:nvPr>
            <p:ph type="ctrTitle"/>
          </p:nvPr>
        </p:nvSpPr>
        <p:spPr>
          <a:xfrm>
            <a:off x="1524000" y="1122363"/>
            <a:ext cx="9144000" cy="2387600"/>
          </a:xfrm>
        </p:spPr>
        <p:txBody>
          <a:bodyPr anchor="b"/>
          <a:lstStyle>
            <a:lvl1pPr algn="ctr">
              <a:defRPr sz="5998"/>
            </a:lvl1pPr>
          </a:lstStyle>
          <a:p>
            <a:r>
              <a:rPr lang="en-US"/>
              <a:t>Click to edit Master title style</a:t>
            </a:r>
            <a:endParaRPr lang="en-AU"/>
          </a:p>
        </p:txBody>
      </p:sp>
      <p:sp>
        <p:nvSpPr>
          <p:cNvPr id="3" name="Subtitle 2">
            <a:extLst>
              <a:ext uri="{FF2B5EF4-FFF2-40B4-BE49-F238E27FC236}">
                <a16:creationId xmlns:a16="http://schemas.microsoft.com/office/drawing/2014/main" id="{8ED71570-BC28-4ABE-B896-66ABB7CBBE12}"/>
              </a:ext>
            </a:extLst>
          </p:cNvPr>
          <p:cNvSpPr>
            <a:spLocks noGrp="1"/>
          </p:cNvSpPr>
          <p:nvPr>
            <p:ph type="subTitle" idx="1"/>
          </p:nvPr>
        </p:nvSpPr>
        <p:spPr>
          <a:xfrm>
            <a:off x="1524000" y="3602038"/>
            <a:ext cx="9144000" cy="1655762"/>
          </a:xfrm>
        </p:spPr>
        <p:txBody>
          <a:bodyPr/>
          <a:lstStyle>
            <a:lvl1pPr marL="0" indent="0" algn="ctr">
              <a:buNone/>
              <a:defRPr sz="2400"/>
            </a:lvl1pPr>
            <a:lvl2pPr marL="457220" indent="0" algn="ctr">
              <a:buNone/>
              <a:defRPr sz="2000"/>
            </a:lvl2pPr>
            <a:lvl3pPr marL="914440" indent="0" algn="ctr">
              <a:buNone/>
              <a:defRPr sz="1801"/>
            </a:lvl3pPr>
            <a:lvl4pPr marL="1371663" indent="0" algn="ctr">
              <a:buNone/>
              <a:defRPr sz="1600"/>
            </a:lvl4pPr>
            <a:lvl5pPr marL="1828885" indent="0" algn="ctr">
              <a:buNone/>
              <a:defRPr sz="1600"/>
            </a:lvl5pPr>
            <a:lvl6pPr marL="2286103" indent="0" algn="ctr">
              <a:buNone/>
              <a:defRPr sz="1600"/>
            </a:lvl6pPr>
            <a:lvl7pPr marL="2743325" indent="0" algn="ctr">
              <a:buNone/>
              <a:defRPr sz="1600"/>
            </a:lvl7pPr>
            <a:lvl8pPr marL="3200548" indent="0" algn="ctr">
              <a:buNone/>
              <a:defRPr sz="1600"/>
            </a:lvl8pPr>
            <a:lvl9pPr marL="3657768"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1B36D6E-8675-4296-86B3-47D3EF93086C}"/>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5" name="Footer Placeholder 4">
            <a:extLst>
              <a:ext uri="{FF2B5EF4-FFF2-40B4-BE49-F238E27FC236}">
                <a16:creationId xmlns:a16="http://schemas.microsoft.com/office/drawing/2014/main" id="{65CC1A1B-7812-4475-9FBB-DAB843731C7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FF92776-8280-48AC-809B-532276905DEB}"/>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2004135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883D6-8810-4C8D-9B45-80780DA0B3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93FDBBA-4496-4E88-BB45-98BE3A33D7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1ADA566-DCFC-446D-821A-1F37A1189F86}"/>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5" name="Footer Placeholder 4">
            <a:extLst>
              <a:ext uri="{FF2B5EF4-FFF2-40B4-BE49-F238E27FC236}">
                <a16:creationId xmlns:a16="http://schemas.microsoft.com/office/drawing/2014/main" id="{FA558CF8-4502-4878-AC52-1C75052A4FB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BC9311-70B0-4612-9AE7-79A6D80F116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92460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76004-8FF0-40BD-9EEB-02CF69EEC731}"/>
              </a:ext>
            </a:extLst>
          </p:cNvPr>
          <p:cNvSpPr>
            <a:spLocks noGrp="1"/>
          </p:cNvSpPr>
          <p:nvPr>
            <p:ph type="title"/>
          </p:nvPr>
        </p:nvSpPr>
        <p:spPr>
          <a:xfrm>
            <a:off x="831853" y="1709738"/>
            <a:ext cx="10515600" cy="2852737"/>
          </a:xfrm>
        </p:spPr>
        <p:txBody>
          <a:bodyPr anchor="b"/>
          <a:lstStyle>
            <a:lvl1pPr>
              <a:defRPr sz="5998"/>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9ED8AC7-ED43-4CAA-9243-FEF728DDDA77}"/>
              </a:ext>
            </a:extLst>
          </p:cNvPr>
          <p:cNvSpPr>
            <a:spLocks noGrp="1"/>
          </p:cNvSpPr>
          <p:nvPr>
            <p:ph type="body" idx="1"/>
          </p:nvPr>
        </p:nvSpPr>
        <p:spPr>
          <a:xfrm>
            <a:off x="831853" y="4589471"/>
            <a:ext cx="10515600" cy="1500187"/>
          </a:xfrm>
        </p:spPr>
        <p:txBody>
          <a:bodyPr/>
          <a:lstStyle>
            <a:lvl1pPr marL="0" indent="0">
              <a:buNone/>
              <a:defRPr sz="2400">
                <a:solidFill>
                  <a:schemeClr val="tx1">
                    <a:tint val="75000"/>
                  </a:schemeClr>
                </a:solidFill>
              </a:defRPr>
            </a:lvl1pPr>
            <a:lvl2pPr marL="457220" indent="0">
              <a:buNone/>
              <a:defRPr sz="2000">
                <a:solidFill>
                  <a:schemeClr val="tx1">
                    <a:tint val="75000"/>
                  </a:schemeClr>
                </a:solidFill>
              </a:defRPr>
            </a:lvl2pPr>
            <a:lvl3pPr marL="914440" indent="0">
              <a:buNone/>
              <a:defRPr sz="1801">
                <a:solidFill>
                  <a:schemeClr val="tx1">
                    <a:tint val="75000"/>
                  </a:schemeClr>
                </a:solidFill>
              </a:defRPr>
            </a:lvl3pPr>
            <a:lvl4pPr marL="1371663" indent="0">
              <a:buNone/>
              <a:defRPr sz="1600">
                <a:solidFill>
                  <a:schemeClr val="tx1">
                    <a:tint val="75000"/>
                  </a:schemeClr>
                </a:solidFill>
              </a:defRPr>
            </a:lvl4pPr>
            <a:lvl5pPr marL="1828885" indent="0">
              <a:buNone/>
              <a:defRPr sz="1600">
                <a:solidFill>
                  <a:schemeClr val="tx1">
                    <a:tint val="75000"/>
                  </a:schemeClr>
                </a:solidFill>
              </a:defRPr>
            </a:lvl5pPr>
            <a:lvl6pPr marL="2286103" indent="0">
              <a:buNone/>
              <a:defRPr sz="1600">
                <a:solidFill>
                  <a:schemeClr val="tx1">
                    <a:tint val="75000"/>
                  </a:schemeClr>
                </a:solidFill>
              </a:defRPr>
            </a:lvl6pPr>
            <a:lvl7pPr marL="2743325" indent="0">
              <a:buNone/>
              <a:defRPr sz="1600">
                <a:solidFill>
                  <a:schemeClr val="tx1">
                    <a:tint val="75000"/>
                  </a:schemeClr>
                </a:solidFill>
              </a:defRPr>
            </a:lvl7pPr>
            <a:lvl8pPr marL="3200548" indent="0">
              <a:buNone/>
              <a:defRPr sz="1600">
                <a:solidFill>
                  <a:schemeClr val="tx1">
                    <a:tint val="75000"/>
                  </a:schemeClr>
                </a:solidFill>
              </a:defRPr>
            </a:lvl8pPr>
            <a:lvl9pPr marL="3657768"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25444C-0BC5-43B4-882C-70435B88E373}"/>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5" name="Footer Placeholder 4">
            <a:extLst>
              <a:ext uri="{FF2B5EF4-FFF2-40B4-BE49-F238E27FC236}">
                <a16:creationId xmlns:a16="http://schemas.microsoft.com/office/drawing/2014/main" id="{8D1CD8D4-9D79-4385-B8E3-65FC025179C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242A399-E46B-4C50-BF96-C99F742137A2}"/>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946131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39845-A843-4082-8607-1D637B4916F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83DA928-F35D-4E9D-9197-441B899DEC3A}"/>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A8690F0-2B31-4D6A-A1E3-C308A2C88B0F}"/>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EFB255D-CF13-443D-A0EF-6CACF2D6BCA2}"/>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6" name="Footer Placeholder 5">
            <a:extLst>
              <a:ext uri="{FF2B5EF4-FFF2-40B4-BE49-F238E27FC236}">
                <a16:creationId xmlns:a16="http://schemas.microsoft.com/office/drawing/2014/main" id="{03899F51-AF3B-4FBC-B267-5D59E6C72B0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596EAC3-E9CD-43D1-B4EF-A4961B00C998}"/>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2520603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2CF01-0EE3-4086-8AC8-9FA0CCD2AD13}"/>
              </a:ext>
            </a:extLst>
          </p:cNvPr>
          <p:cNvSpPr>
            <a:spLocks noGrp="1"/>
          </p:cNvSpPr>
          <p:nvPr>
            <p:ph type="title"/>
          </p:nvPr>
        </p:nvSpPr>
        <p:spPr>
          <a:xfrm>
            <a:off x="839789" y="365129"/>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222CB70-DD68-431E-A2E0-E613D6049BD9}"/>
              </a:ext>
            </a:extLst>
          </p:cNvPr>
          <p:cNvSpPr>
            <a:spLocks noGrp="1"/>
          </p:cNvSpPr>
          <p:nvPr>
            <p:ph type="body" idx="1"/>
          </p:nvPr>
        </p:nvSpPr>
        <p:spPr>
          <a:xfrm>
            <a:off x="839802" y="1681164"/>
            <a:ext cx="5157787"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B58D3F-08BE-469C-A04D-22174CFE708D}"/>
              </a:ext>
            </a:extLst>
          </p:cNvPr>
          <p:cNvSpPr>
            <a:spLocks noGrp="1"/>
          </p:cNvSpPr>
          <p:nvPr>
            <p:ph sz="half" idx="2"/>
          </p:nvPr>
        </p:nvSpPr>
        <p:spPr>
          <a:xfrm>
            <a:off x="839802"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2611CEF-AE26-4BB3-B28F-A149BA857A23}"/>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C3570D-565C-4B52-8C68-62469E68C251}"/>
              </a:ext>
            </a:extLst>
          </p:cNvPr>
          <p:cNvSpPr>
            <a:spLocks noGrp="1"/>
          </p:cNvSpPr>
          <p:nvPr>
            <p:ph sz="quarter" idx="4"/>
          </p:nvPr>
        </p:nvSpPr>
        <p:spPr>
          <a:xfrm>
            <a:off x="6172203"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C2E4B8C-3112-4A03-ACED-DBD612FF2A92}"/>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8" name="Footer Placeholder 7">
            <a:extLst>
              <a:ext uri="{FF2B5EF4-FFF2-40B4-BE49-F238E27FC236}">
                <a16:creationId xmlns:a16="http://schemas.microsoft.com/office/drawing/2014/main" id="{9AA50D98-1AFA-42A9-8F67-5E9095F779A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B80F3B1-9141-4B6A-B6A4-142EF3D65DF1}"/>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489301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AE6F-6DC0-4B38-8D07-82EBEE1EB4B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B23760-E647-404C-B089-CC7A69BA9396}"/>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4" name="Footer Placeholder 3">
            <a:extLst>
              <a:ext uri="{FF2B5EF4-FFF2-40B4-BE49-F238E27FC236}">
                <a16:creationId xmlns:a16="http://schemas.microsoft.com/office/drawing/2014/main" id="{281600DE-D7AB-4BBC-A8FB-E5193E35947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9CA10B8-FBBD-4031-930A-48C0122BDAE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482816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2DDCA-F05B-434C-AA05-7FAF7F92511E}"/>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3" name="Footer Placeholder 2">
            <a:extLst>
              <a:ext uri="{FF2B5EF4-FFF2-40B4-BE49-F238E27FC236}">
                <a16:creationId xmlns:a16="http://schemas.microsoft.com/office/drawing/2014/main" id="{88717FB4-2B11-4985-9CAA-E82EDFD7A6B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27A7C16-19D2-42FA-A7A7-8CF6AB1F6C90}"/>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746774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DFBF-52E1-4B6F-B8CC-7FBFD9205F77}"/>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05852BE-0FE0-493B-AC65-1134E6FA9228}"/>
              </a:ext>
            </a:extLst>
          </p:cNvPr>
          <p:cNvSpPr>
            <a:spLocks noGrp="1"/>
          </p:cNvSpPr>
          <p:nvPr>
            <p:ph idx="1"/>
          </p:nvPr>
        </p:nvSpPr>
        <p:spPr>
          <a:xfrm>
            <a:off x="5183201" y="987430"/>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7B011C1-28AE-4ED3-8A05-DA3C789B8BD3}"/>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D8CA8CAC-6F0C-4672-B10A-F58736BE54B0}"/>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6" name="Footer Placeholder 5">
            <a:extLst>
              <a:ext uri="{FF2B5EF4-FFF2-40B4-BE49-F238E27FC236}">
                <a16:creationId xmlns:a16="http://schemas.microsoft.com/office/drawing/2014/main" id="{D08AC818-FD2E-478F-8E36-15222E1602D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7F0B8C9-9247-4129-BC75-0AAB9D8AE28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87796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24/02/2023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907242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C684-7F4A-458E-ADB0-C404A9CAF841}"/>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77427D3-0A8B-4470-85FB-4F97E0FB69FA}"/>
              </a:ext>
            </a:extLst>
          </p:cNvPr>
          <p:cNvSpPr>
            <a:spLocks noGrp="1"/>
          </p:cNvSpPr>
          <p:nvPr>
            <p:ph type="pic" idx="1"/>
          </p:nvPr>
        </p:nvSpPr>
        <p:spPr>
          <a:xfrm>
            <a:off x="5183201" y="987430"/>
            <a:ext cx="6172201" cy="4873625"/>
          </a:xfrm>
        </p:spPr>
        <p:txBody>
          <a:bodyPr/>
          <a:lstStyle>
            <a:lvl1pPr marL="0" indent="0">
              <a:buNone/>
              <a:defRPr sz="3200"/>
            </a:lvl1pPr>
            <a:lvl2pPr marL="457220" indent="0">
              <a:buNone/>
              <a:defRPr sz="2800"/>
            </a:lvl2pPr>
            <a:lvl3pPr marL="914440" indent="0">
              <a:buNone/>
              <a:defRPr sz="2400"/>
            </a:lvl3pPr>
            <a:lvl4pPr marL="1371663" indent="0">
              <a:buNone/>
              <a:defRPr sz="2000"/>
            </a:lvl4pPr>
            <a:lvl5pPr marL="1828885" indent="0">
              <a:buNone/>
              <a:defRPr sz="2000"/>
            </a:lvl5pPr>
            <a:lvl6pPr marL="2286103" indent="0">
              <a:buNone/>
              <a:defRPr sz="2000"/>
            </a:lvl6pPr>
            <a:lvl7pPr marL="2743325" indent="0">
              <a:buNone/>
              <a:defRPr sz="2000"/>
            </a:lvl7pPr>
            <a:lvl8pPr marL="3200548" indent="0">
              <a:buNone/>
              <a:defRPr sz="2000"/>
            </a:lvl8pPr>
            <a:lvl9pPr marL="3657768" indent="0">
              <a:buNone/>
              <a:defRPr sz="2000"/>
            </a:lvl9pPr>
          </a:lstStyle>
          <a:p>
            <a:endParaRPr lang="en-AU"/>
          </a:p>
        </p:txBody>
      </p:sp>
      <p:sp>
        <p:nvSpPr>
          <p:cNvPr id="4" name="Text Placeholder 3">
            <a:extLst>
              <a:ext uri="{FF2B5EF4-FFF2-40B4-BE49-F238E27FC236}">
                <a16:creationId xmlns:a16="http://schemas.microsoft.com/office/drawing/2014/main" id="{EB0A3C3E-0553-4910-9EEC-5F787E4EF6D9}"/>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0282D68B-EC0F-4C8C-B209-F03582729109}"/>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6" name="Footer Placeholder 5">
            <a:extLst>
              <a:ext uri="{FF2B5EF4-FFF2-40B4-BE49-F238E27FC236}">
                <a16:creationId xmlns:a16="http://schemas.microsoft.com/office/drawing/2014/main" id="{80DBDB64-8FAF-42B9-878C-18D046817EB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1DF46CA-C4E2-444C-ADF4-A9CC4E414CB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1808091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16A4-28BC-420F-8DC3-C6728950784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B07A1E6-7644-4D90-AA77-91BC5A8D90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DA032F5-A0A5-4B8A-8542-6519012D5688}"/>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5" name="Footer Placeholder 4">
            <a:extLst>
              <a:ext uri="{FF2B5EF4-FFF2-40B4-BE49-F238E27FC236}">
                <a16:creationId xmlns:a16="http://schemas.microsoft.com/office/drawing/2014/main" id="{92DC66B2-7DA2-45C3-BA01-5E624FBA436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9F380A-4B41-4A9F-ABEB-2F70250E2526}"/>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24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6D2868-8A55-4A41-BBFE-E20CD97F064A}"/>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5984A0A-5C8C-46FA-9559-4139B44D37A1}"/>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024BDE-BD2F-47B5-BE59-5A90EA69EEE9}"/>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5" name="Footer Placeholder 4">
            <a:extLst>
              <a:ext uri="{FF2B5EF4-FFF2-40B4-BE49-F238E27FC236}">
                <a16:creationId xmlns:a16="http://schemas.microsoft.com/office/drawing/2014/main" id="{CD0F7065-99C0-4826-AB21-2B0F293068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D3FB700-840E-4CD3-9CEA-415B4CFA682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78153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7E6B74-612D-45CE-8ACA-20BA71E83FC8}" type="datetimeFigureOut">
              <a:rPr lang="en-AU" smtClean="0"/>
              <a:t>24/02/2023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19723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097E6B74-612D-45CE-8ACA-20BA71E83FC8}" type="datetimeFigureOut">
              <a:rPr lang="en-AU" smtClean="0"/>
              <a:t>24/02/2023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21184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097E6B74-612D-45CE-8ACA-20BA71E83FC8}" type="datetimeFigureOut">
              <a:rPr lang="en-AU" smtClean="0"/>
              <a:t>24/02/2023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97801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097E6B74-612D-45CE-8ACA-20BA71E83FC8}" type="datetimeFigureOut">
              <a:rPr lang="en-AU" smtClean="0"/>
              <a:t>24/02/2023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13855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E6B74-612D-45CE-8ACA-20BA71E83FC8}" type="datetimeFigureOut">
              <a:rPr lang="en-AU" smtClean="0"/>
              <a:t>24/02/2023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885228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7E6B74-612D-45CE-8ACA-20BA71E83FC8}" type="datetimeFigureOut">
              <a:rPr lang="en-AU" smtClean="0"/>
              <a:t>24/02/2023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52089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7E6B74-612D-45CE-8ACA-20BA71E83FC8}" type="datetimeFigureOut">
              <a:rPr lang="en-AU" smtClean="0"/>
              <a:t>24/02/2023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49266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E6B74-612D-45CE-8ACA-20BA71E83FC8}" type="datetimeFigureOut">
              <a:rPr lang="en-AU" smtClean="0"/>
              <a:t>24/02/2023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221F7-8D46-428B-A33C-88484D697CB5}" type="slidenum">
              <a:rPr lang="en-AU" smtClean="0"/>
              <a:t>‹#›</a:t>
            </a:fld>
            <a:endParaRPr lang="en-AU"/>
          </a:p>
        </p:txBody>
      </p:sp>
    </p:spTree>
    <p:extLst>
      <p:ext uri="{BB962C8B-B14F-4D97-AF65-F5344CB8AC3E}">
        <p14:creationId xmlns:p14="http://schemas.microsoft.com/office/powerpoint/2010/main" val="3825340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EFBDE-D91C-441C-868E-09CE4DA62718}"/>
              </a:ext>
            </a:extLst>
          </p:cNvPr>
          <p:cNvSpPr>
            <a:spLocks noGrp="1"/>
          </p:cNvSpPr>
          <p:nvPr>
            <p:ph type="title"/>
          </p:nvPr>
        </p:nvSpPr>
        <p:spPr>
          <a:xfrm>
            <a:off x="838205" y="365129"/>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F399259-7DE5-4601-BCB0-AA576C62F7D0}"/>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D906F11-A951-4E76-A042-7D0D5F33F043}"/>
              </a:ext>
            </a:extLst>
          </p:cNvPr>
          <p:cNvSpPr>
            <a:spLocks noGrp="1"/>
          </p:cNvSpPr>
          <p:nvPr>
            <p:ph type="dt" sz="half" idx="2"/>
          </p:nvPr>
        </p:nvSpPr>
        <p:spPr>
          <a:xfrm>
            <a:off x="838201"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C4E96-19F9-4229-9DFD-F0441CB6784C}" type="datetimeFigureOut">
              <a:rPr lang="en-AU" smtClean="0"/>
              <a:t>24/02/2023</a:t>
            </a:fld>
            <a:endParaRPr lang="en-AU"/>
          </a:p>
        </p:txBody>
      </p:sp>
      <p:sp>
        <p:nvSpPr>
          <p:cNvPr id="5" name="Footer Placeholder 4">
            <a:extLst>
              <a:ext uri="{FF2B5EF4-FFF2-40B4-BE49-F238E27FC236}">
                <a16:creationId xmlns:a16="http://schemas.microsoft.com/office/drawing/2014/main" id="{83BC075C-02BF-4A84-AF7D-844C3C3BE0FE}"/>
              </a:ext>
            </a:extLst>
          </p:cNvPr>
          <p:cNvSpPr>
            <a:spLocks noGrp="1"/>
          </p:cNvSpPr>
          <p:nvPr>
            <p:ph type="ftr" sz="quarter" idx="3"/>
          </p:nvPr>
        </p:nvSpPr>
        <p:spPr>
          <a:xfrm>
            <a:off x="4038605"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D0A1C3D-1FCB-4032-923A-ADB0C8BC0744}"/>
              </a:ext>
            </a:extLst>
          </p:cNvPr>
          <p:cNvSpPr>
            <a:spLocks noGrp="1"/>
          </p:cNvSpPr>
          <p:nvPr>
            <p:ph type="sldNum" sz="quarter" idx="4"/>
          </p:nvPr>
        </p:nvSpPr>
        <p:spPr>
          <a:xfrm>
            <a:off x="8610601"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C0B31-BB84-4983-98D3-49E4494130CE}" type="slidenum">
              <a:rPr lang="en-AU" smtClean="0"/>
              <a:t>‹#›</a:t>
            </a:fld>
            <a:endParaRPr lang="en-AU"/>
          </a:p>
        </p:txBody>
      </p:sp>
    </p:spTree>
    <p:extLst>
      <p:ext uri="{BB962C8B-B14F-4D97-AF65-F5344CB8AC3E}">
        <p14:creationId xmlns:p14="http://schemas.microsoft.com/office/powerpoint/2010/main" val="1940538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4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3" indent="-228613" algn="l" defTabSz="914440"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34" indent="-228613" algn="l" defTabSz="91444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3" indent="-228613" algn="l" defTabSz="91444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7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9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71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38"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5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77"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40" rtl="0" eaLnBrk="1" latinLnBrk="0" hangingPunct="1">
        <a:defRPr sz="1801" kern="1200">
          <a:solidFill>
            <a:schemeClr val="tx1"/>
          </a:solidFill>
          <a:latin typeface="+mn-lt"/>
          <a:ea typeface="+mn-ea"/>
          <a:cs typeface="+mn-cs"/>
        </a:defRPr>
      </a:lvl1pPr>
      <a:lvl2pPr marL="457220" algn="l" defTabSz="914440" rtl="0" eaLnBrk="1" latinLnBrk="0" hangingPunct="1">
        <a:defRPr sz="1801" kern="1200">
          <a:solidFill>
            <a:schemeClr val="tx1"/>
          </a:solidFill>
          <a:latin typeface="+mn-lt"/>
          <a:ea typeface="+mn-ea"/>
          <a:cs typeface="+mn-cs"/>
        </a:defRPr>
      </a:lvl2pPr>
      <a:lvl3pPr marL="914440" algn="l" defTabSz="914440" rtl="0" eaLnBrk="1" latinLnBrk="0" hangingPunct="1">
        <a:defRPr sz="1801" kern="1200">
          <a:solidFill>
            <a:schemeClr val="tx1"/>
          </a:solidFill>
          <a:latin typeface="+mn-lt"/>
          <a:ea typeface="+mn-ea"/>
          <a:cs typeface="+mn-cs"/>
        </a:defRPr>
      </a:lvl3pPr>
      <a:lvl4pPr marL="1371663" algn="l" defTabSz="914440" rtl="0" eaLnBrk="1" latinLnBrk="0" hangingPunct="1">
        <a:defRPr sz="1801" kern="1200">
          <a:solidFill>
            <a:schemeClr val="tx1"/>
          </a:solidFill>
          <a:latin typeface="+mn-lt"/>
          <a:ea typeface="+mn-ea"/>
          <a:cs typeface="+mn-cs"/>
        </a:defRPr>
      </a:lvl4pPr>
      <a:lvl5pPr marL="1828885" algn="l" defTabSz="914440" rtl="0" eaLnBrk="1" latinLnBrk="0" hangingPunct="1">
        <a:defRPr sz="1801" kern="1200">
          <a:solidFill>
            <a:schemeClr val="tx1"/>
          </a:solidFill>
          <a:latin typeface="+mn-lt"/>
          <a:ea typeface="+mn-ea"/>
          <a:cs typeface="+mn-cs"/>
        </a:defRPr>
      </a:lvl5pPr>
      <a:lvl6pPr marL="2286103" algn="l" defTabSz="914440" rtl="0" eaLnBrk="1" latinLnBrk="0" hangingPunct="1">
        <a:defRPr sz="1801" kern="1200">
          <a:solidFill>
            <a:schemeClr val="tx1"/>
          </a:solidFill>
          <a:latin typeface="+mn-lt"/>
          <a:ea typeface="+mn-ea"/>
          <a:cs typeface="+mn-cs"/>
        </a:defRPr>
      </a:lvl6pPr>
      <a:lvl7pPr marL="2743325" algn="l" defTabSz="914440" rtl="0" eaLnBrk="1" latinLnBrk="0" hangingPunct="1">
        <a:defRPr sz="1801" kern="1200">
          <a:solidFill>
            <a:schemeClr val="tx1"/>
          </a:solidFill>
          <a:latin typeface="+mn-lt"/>
          <a:ea typeface="+mn-ea"/>
          <a:cs typeface="+mn-cs"/>
        </a:defRPr>
      </a:lvl7pPr>
      <a:lvl8pPr marL="3200548" algn="l" defTabSz="914440" rtl="0" eaLnBrk="1" latinLnBrk="0" hangingPunct="1">
        <a:defRPr sz="1801" kern="1200">
          <a:solidFill>
            <a:schemeClr val="tx1"/>
          </a:solidFill>
          <a:latin typeface="+mn-lt"/>
          <a:ea typeface="+mn-ea"/>
          <a:cs typeface="+mn-cs"/>
        </a:defRPr>
      </a:lvl8pPr>
      <a:lvl9pPr marL="3657768" algn="l" defTabSz="914440"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hyperlink" Target="https://www.westernsydney.edu.au/currentstudents/current_students/services_and_facilities/special_consideration" TargetMode="External"/><Relationship Id="rId12" Type="http://schemas.openxmlformats.org/officeDocument/2006/relationships/hyperlink" Target="https://vuws.westernsydney.edu.au/webapps/portal/execute/tabs/tabAction?tabId=_79_1&amp;tab_tab_group_id=_74_1" TargetMode="External"/><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hyperlink" Target="https://www.westernsydney.edu.au/currentstudents/current_students/services_and_facilities/counselling_services" TargetMode="External"/><Relationship Id="rId11" Type="http://schemas.openxmlformats.org/officeDocument/2006/relationships/hyperlink" Target="https://www.westernsydney.edu.au/studysmart/home/study_smart_online" TargetMode="External"/><Relationship Id="rId5" Type="http://schemas.openxmlformats.org/officeDocument/2006/relationships/hyperlink" Target="https://www.westernsydney.edu.au/currentstudents/current_students/services_and_facilities/disability_service" TargetMode="External"/><Relationship Id="rId10" Type="http://schemas.openxmlformats.org/officeDocument/2006/relationships/hyperlink" Target="https://westernsydney.edu.au/studysmart/home/self-help_resources/downloads" TargetMode="External"/><Relationship Id="rId4" Type="http://schemas.openxmlformats.org/officeDocument/2006/relationships/hyperlink" Target="https://www.westernsydney.edu.au/currentstudents/current_students/services_and_facilities/student_welfare_services2" TargetMode="External"/><Relationship Id="rId9" Type="http://schemas.openxmlformats.org/officeDocument/2006/relationships/hyperlink" Target="https://westernsydney.edu.au/studysmart/home/study_smart_zone"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hyperlink" Target="https://ethosid.westernsydney.edu.au/authenticationendpoint/login.do?Name=PreLoginRequestProcessor&amp;TARGET=https%3A%2F%2Fstudent-selfservice.westernsydney.edu.au%2FStudentSelfService%2Flogin%2Fcas&amp;commonAuthCallerPath=%252Fcas%252Flogin&amp;forceAuth=true&amp;passiveAuth=false&amp;tenantDomain=carbon.super&amp;sessionDataKey=eb80ba18-e0b7-4e10-a6e0-c0170d960b2d&amp;relyingParty=StudentSelfService_BANPROD_CAS&amp;type=cas&amp;sp=StudentSelfService_BANPROD_CAS&amp;isSaaSApp=false&amp;authenticators=BasicAuthenticator%3ALOCAL" TargetMode="External"/><Relationship Id="rId5" Type="http://schemas.openxmlformats.org/officeDocument/2006/relationships/hyperlink" Target="https://www.westernsydney.edu.au/currentstudents/current_students/enrolment/adding,_dropping_and_changing_units" TargetMode="External"/><Relationship Id="rId4" Type="http://schemas.openxmlformats.org/officeDocument/2006/relationships/hyperlink" Target="https://www.westernsydney.edu.au/currentstudents/current_students/dates/census_dates"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587448" y="320056"/>
            <a:ext cx="9267051" cy="62077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61" rtl="0" eaLnBrk="0" fontAlgn="base" latinLnBrk="0" hangingPunct="0">
              <a:lnSpc>
                <a:spcPct val="100000"/>
              </a:lnSpc>
              <a:spcBef>
                <a:spcPct val="0"/>
              </a:spcBef>
              <a:spcAft>
                <a:spcPct val="0"/>
              </a:spcAft>
              <a:buClrTx/>
              <a:buSzTx/>
              <a:buFontTx/>
              <a:buNone/>
              <a:tabLst/>
              <a:defRPr/>
            </a:pPr>
            <a:r>
              <a:rPr kumimoji="0" lang="en-AU"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FREE SUPPORT AVAILABLE </a:t>
            </a:r>
          </a:p>
        </p:txBody>
      </p:sp>
      <p:pic>
        <p:nvPicPr>
          <p:cNvPr id="1061" name="Picture 37" descr="STARS TIPS LOGO">
            <a:extLst>
              <a:ext uri="{FF2B5EF4-FFF2-40B4-BE49-F238E27FC236}">
                <a16:creationId xmlns:a16="http://schemas.microsoft.com/office/drawing/2014/main" id="{23AF004B-DFF6-4FC1-B533-EA112B018D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10668" y="235421"/>
            <a:ext cx="1827401" cy="7545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WSU_Shield_White">
            <a:extLst>
              <a:ext uri="{FF2B5EF4-FFF2-40B4-BE49-F238E27FC236}">
                <a16:creationId xmlns:a16="http://schemas.microsoft.com/office/drawing/2014/main" id="{3F83F3A8-AEBE-4388-9F6A-73D40DDD2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7079" y="69297"/>
            <a:ext cx="696914" cy="8715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9" name="Rectangle 18"/>
          <p:cNvSpPr/>
          <p:nvPr/>
        </p:nvSpPr>
        <p:spPr>
          <a:xfrm>
            <a:off x="2" y="2003222"/>
            <a:ext cx="12192000" cy="448771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Text Box 11"/>
          <p:cNvSpPr txBox="1">
            <a:spLocks noChangeArrowheads="1"/>
          </p:cNvSpPr>
          <p:nvPr/>
        </p:nvSpPr>
        <p:spPr bwMode="auto">
          <a:xfrm>
            <a:off x="215900" y="1183788"/>
            <a:ext cx="7589427" cy="5194676"/>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8" name="Text Box 14"/>
          <p:cNvSpPr txBox="1">
            <a:spLocks noChangeArrowheads="1"/>
          </p:cNvSpPr>
          <p:nvPr/>
        </p:nvSpPr>
        <p:spPr bwMode="auto">
          <a:xfrm>
            <a:off x="7982322" y="4313795"/>
            <a:ext cx="4008217" cy="2064672"/>
          </a:xfrm>
          <a:prstGeom prst="rect">
            <a:avLst/>
          </a:prstGeom>
          <a:solidFill>
            <a:srgbClr val="FFFFFF"/>
          </a:solidFill>
          <a:ln w="28575" algn="ctr">
            <a:solidFill>
              <a:srgbClr val="990033"/>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6" name="Text Box 6"/>
          <p:cNvSpPr txBox="1">
            <a:spLocks noChangeArrowheads="1"/>
          </p:cNvSpPr>
          <p:nvPr/>
        </p:nvSpPr>
        <p:spPr bwMode="auto">
          <a:xfrm>
            <a:off x="272253" y="2040772"/>
            <a:ext cx="7508606" cy="3906943"/>
          </a:xfrm>
          <a:prstGeom prst="rect">
            <a:avLst/>
          </a:prstGeom>
          <a:noFill/>
          <a:ln w="25400" algn="ctr">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61" rtl="0" eaLnBrk="0" fontAlgn="base" latinLnBrk="0" hangingPunct="0">
              <a:lnSpc>
                <a:spcPct val="100000"/>
              </a:lnSpc>
              <a:spcBef>
                <a:spcPct val="0"/>
              </a:spcBef>
              <a:spcAft>
                <a:spcPts val="601"/>
              </a:spcAft>
              <a:buClrTx/>
              <a:buSzTx/>
              <a:buFontTx/>
              <a:buNone/>
              <a:tabLst/>
              <a:defRPr/>
            </a:pPr>
            <a:endParaRPr kumimoji="0" lang="en-AU" altLang="en-US" sz="1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Access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Student Welfare Service</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for assistance with academic issues, financial difficulties, Centrelink help, textbook vouchers, international student study load matters and other welfare concerns.</a:t>
            </a:r>
            <a:endPar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7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Speak to a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Disability Advisor</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about</a:t>
            </a:r>
            <a:r>
              <a:rPr kumimoji="0" lang="en-AU" altLang="en-US" sz="1801" b="0" i="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rPr>
              <a:t> support</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with a disability, chronic health condition or temporary injury.</a:t>
            </a: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6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Reach out to the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6"/>
              </a:rPr>
              <a:t>Counselling Service</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if you’re experiencing any personal, emotional, social or relationship issues, or finding it hard to adjust to </a:t>
            </a:r>
            <a:r>
              <a:rPr kumimoji="0" lang="en-AU" altLang="en-US" sz="1801"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Uni</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life.</a:t>
            </a: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you encounter extenuating circumstances</a:t>
            </a:r>
            <a:r>
              <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beyond your control, you may be eligible for consideration for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Disruption of Studies </a:t>
            </a:r>
            <a:r>
              <a:rPr kumimoji="0" lang="en-AU" altLang="en-US" sz="1801" b="0" i="0"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or </a:t>
            </a:r>
            <a:r>
              <a:rPr lang="en-AU" altLang="en-US" sz="1801" dirty="0">
                <a:solidFill>
                  <a:prstClr val="black"/>
                </a:solidFill>
                <a:latin typeface="Arial" panose="020B0604020202020204" pitchFamily="34" charset="0"/>
                <a:cs typeface="Arial" panose="020B0604020202020204" pitchFamily="34" charset="0"/>
              </a:rPr>
              <a:t>email your teacher for an </a:t>
            </a:r>
            <a:r>
              <a:rPr kumimoji="0" lang="en-AU" altLang="en-US" sz="1801" b="0" i="0"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assessment extension</a:t>
            </a:r>
            <a:r>
              <a:rPr lang="en-AU" altLang="en-US" sz="1801" noProof="0" dirty="0">
                <a:solidFill>
                  <a:prstClr val="black"/>
                </a:solidFill>
                <a:latin typeface="Arial" panose="020B0604020202020204" pitchFamily="34" charset="0"/>
                <a:cs typeface="Arial" panose="020B0604020202020204" pitchFamily="34" charset="0"/>
              </a:rPr>
              <a:t>.</a:t>
            </a:r>
            <a:endParaRPr kumimoji="0" lang="en-US" altLang="en-US" sz="1801" b="0" i="0"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72717" y="1223101"/>
            <a:ext cx="780121" cy="780121"/>
          </a:xfrm>
          <a:prstGeom prst="rect">
            <a:avLst/>
          </a:prstGeom>
        </p:spPr>
      </p:pic>
      <p:sp>
        <p:nvSpPr>
          <p:cNvPr id="14" name="TextBox 13"/>
          <p:cNvSpPr txBox="1"/>
          <p:nvPr/>
        </p:nvSpPr>
        <p:spPr>
          <a:xfrm>
            <a:off x="2677496" y="1897383"/>
            <a:ext cx="26662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Student Services</a:t>
            </a:r>
          </a:p>
        </p:txBody>
      </p:sp>
      <p:sp>
        <p:nvSpPr>
          <p:cNvPr id="16" name="Rectangle 15"/>
          <p:cNvSpPr/>
          <p:nvPr/>
        </p:nvSpPr>
        <p:spPr>
          <a:xfrm>
            <a:off x="8028479" y="4580495"/>
            <a:ext cx="3940371" cy="1585562"/>
          </a:xfrm>
          <a:prstGeom prst="rect">
            <a:avLst/>
          </a:prstGeom>
          <a:ln w="28575">
            <a:noFill/>
          </a:ln>
          <a:effectLst/>
        </p:spPr>
        <p:txBody>
          <a:bodyPr wrap="square">
            <a:spAutoFit/>
          </a:bodyPr>
          <a:lstStyle/>
          <a:p>
            <a:pPr marL="0" marR="0" lvl="0" indent="0" algn="ctr" defTabSz="914461" rtl="0" eaLnBrk="0" fontAlgn="base" latinLnBrk="0" hangingPunct="0">
              <a:lnSpc>
                <a:spcPct val="100000"/>
              </a:lnSpc>
              <a:spcBef>
                <a:spcPct val="0"/>
              </a:spcBef>
              <a:spcAft>
                <a:spcPts val="6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More Information</a:t>
            </a:r>
          </a:p>
          <a:p>
            <a:pPr marL="0" marR="0" lvl="0" indent="0" algn="ctr" defTabSz="914461" rtl="0" eaLnBrk="0" fontAlgn="base" latinLnBrk="0" hangingPunct="0">
              <a:lnSpc>
                <a:spcPct val="100000"/>
              </a:lnSpc>
              <a:spcBef>
                <a:spcPct val="0"/>
              </a:spcBef>
              <a:spcAft>
                <a:spcPts val="6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Call Student Infoline on </a:t>
            </a:r>
            <a:r>
              <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1300 668 370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for more info, referrals to other services or to book a counselling, disability or welfare appointment.</a:t>
            </a: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8"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21777" y="6528487"/>
            <a:ext cx="12192000" cy="414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Need help? Call Student Infoline on </a:t>
            </a:r>
            <a:r>
              <a:rPr kumimoji="0" lang="en-AU"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1300 668 370</a:t>
            </a:r>
            <a:endParaRPr kumimoji="0" lang="en-AU"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grpSp>
        <p:nvGrpSpPr>
          <p:cNvPr id="18" name="Group 17"/>
          <p:cNvGrpSpPr/>
          <p:nvPr/>
        </p:nvGrpSpPr>
        <p:grpSpPr>
          <a:xfrm>
            <a:off x="7836905" y="1209592"/>
            <a:ext cx="4216498" cy="2890074"/>
            <a:chOff x="3842649" y="7535854"/>
            <a:chExt cx="2773010" cy="2221044"/>
          </a:xfrm>
        </p:grpSpPr>
        <p:sp>
          <p:nvSpPr>
            <p:cNvPr id="20" name="Text Box 11"/>
            <p:cNvSpPr txBox="1">
              <a:spLocks noChangeArrowheads="1"/>
            </p:cNvSpPr>
            <p:nvPr/>
          </p:nvSpPr>
          <p:spPr bwMode="auto">
            <a:xfrm>
              <a:off x="3842649" y="7535854"/>
              <a:ext cx="2773010" cy="2221044"/>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p:txBody>
        </p:sp>
        <p:sp>
          <p:nvSpPr>
            <p:cNvPr id="22" name="Text Box 2"/>
            <p:cNvSpPr txBox="1">
              <a:spLocks noChangeArrowheads="1"/>
            </p:cNvSpPr>
            <p:nvPr/>
          </p:nvSpPr>
          <p:spPr bwMode="auto">
            <a:xfrm>
              <a:off x="3858942" y="8105348"/>
              <a:ext cx="2668817" cy="1651550"/>
            </a:xfrm>
            <a:prstGeom prst="rect">
              <a:avLst/>
            </a:prstGeom>
            <a:noFill/>
            <a:ln w="25400" algn="ctr">
              <a:noFill/>
              <a:miter lim="800000"/>
              <a:headEnd/>
              <a:tailEnd/>
            </a:ln>
            <a:effectLst/>
          </p:spPr>
          <p:txBody>
            <a:bodyPr vert="horz" wrap="square" lIns="36576" tIns="36576" rIns="36576" bIns="36576" numCol="1" anchor="t" anchorCtr="0" compatLnSpc="1">
              <a:prstTxWarp prst="textNoShape">
                <a:avLst/>
              </a:prstTxWarp>
            </a:bodyPr>
            <a:lstStyle/>
            <a:p>
              <a:pPr algn="ctr" defTabSz="914461" eaLnBrk="0" fontAlgn="base" hangingPunct="0">
                <a:spcBef>
                  <a:spcPct val="0"/>
                </a:spcBef>
                <a:spcAft>
                  <a:spcPts val="601"/>
                </a:spcAft>
                <a:defRPr/>
              </a:pPr>
              <a:r>
                <a:rPr lang="en-AU" altLang="en-US" sz="2000" b="1" dirty="0">
                  <a:latin typeface="Arial" panose="020B0604020202020204" pitchFamily="34" charset="0"/>
                  <a:cs typeface="Arial" panose="020B0604020202020204" pitchFamily="34" charset="0"/>
                </a:rPr>
                <a:t>Assessment Help              </a:t>
              </a:r>
            </a:p>
            <a:p>
              <a:pPr algn="ctr" defTabSz="914461" eaLnBrk="0" fontAlgn="base" hangingPunct="0">
                <a:spcBef>
                  <a:spcPct val="0"/>
                </a:spcBef>
                <a:spcAft>
                  <a:spcPts val="601"/>
                </a:spcAft>
                <a:tabLst>
                  <a:tab pos="3405188" algn="l"/>
                </a:tabLst>
                <a:defRPr/>
              </a:pPr>
              <a:r>
                <a:rPr lang="en-AU" altLang="en-US" sz="1801" dirty="0">
                  <a:latin typeface="Arial" panose="020B0604020202020204" pitchFamily="34" charset="0"/>
                  <a:cs typeface="Arial" panose="020B0604020202020204" pitchFamily="34" charset="0"/>
                </a:rPr>
                <a:t>Connect with </a:t>
              </a:r>
              <a:r>
                <a:rPr lang="en-AU" altLang="en-US" sz="1801" dirty="0">
                  <a:latin typeface="Arial" panose="020B0604020202020204" pitchFamily="34" charset="0"/>
                  <a:cs typeface="Arial" panose="020B0604020202020204" pitchFamily="34" charset="0"/>
                  <a:hlinkClick r:id="rId9"/>
                </a:rPr>
                <a:t>Study Smart Services</a:t>
              </a:r>
              <a:r>
                <a:rPr lang="en-AU" altLang="en-US" sz="1801" dirty="0">
                  <a:latin typeface="Arial" panose="020B0604020202020204" pitchFamily="34" charset="0"/>
                  <a:cs typeface="Arial" panose="020B0604020202020204" pitchFamily="34" charset="0"/>
                </a:rPr>
                <a:t> and </a:t>
              </a:r>
              <a:r>
                <a:rPr lang="en-AU" altLang="en-US" sz="1801" dirty="0">
                  <a:latin typeface="Arial" panose="020B0604020202020204" pitchFamily="34" charset="0"/>
                  <a:cs typeface="Arial" panose="020B0604020202020204" pitchFamily="34" charset="0"/>
                  <a:hlinkClick r:id="rId10"/>
                </a:rPr>
                <a:t>resources</a:t>
              </a:r>
              <a:r>
                <a:rPr lang="en-AU" altLang="en-US" sz="1801" dirty="0">
                  <a:latin typeface="Arial" panose="020B0604020202020204" pitchFamily="34" charset="0"/>
                  <a:cs typeface="Arial" panose="020B0604020202020204" pitchFamily="34" charset="0"/>
                </a:rPr>
                <a:t> online. </a:t>
              </a:r>
            </a:p>
            <a:p>
              <a:pPr algn="ctr" defTabSz="914461" eaLnBrk="0" fontAlgn="base" hangingPunct="0">
                <a:spcBef>
                  <a:spcPct val="0"/>
                </a:spcBef>
                <a:spcAft>
                  <a:spcPts val="601"/>
                </a:spcAft>
                <a:tabLst>
                  <a:tab pos="3405188" algn="l"/>
                </a:tabLst>
                <a:defRPr/>
              </a:pPr>
              <a:r>
                <a:rPr lang="en-AU" altLang="en-US" sz="1801" dirty="0">
                  <a:latin typeface="Arial" panose="020B0604020202020204" pitchFamily="34" charset="0"/>
                  <a:cs typeface="Arial" panose="020B0604020202020204" pitchFamily="34" charset="0"/>
                </a:rPr>
                <a:t>Get personalised help with </a:t>
              </a:r>
              <a:r>
                <a:rPr lang="en-AU" altLang="en-US" sz="1801" dirty="0">
                  <a:latin typeface="Arial" panose="020B0604020202020204" pitchFamily="34" charset="0"/>
                  <a:cs typeface="Arial" panose="020B0604020202020204" pitchFamily="34" charset="0"/>
                  <a:hlinkClick r:id="rId11"/>
                </a:rPr>
                <a:t>Study Smart Online</a:t>
              </a:r>
              <a:r>
                <a:rPr lang="en-AU" altLang="en-US" sz="1801" dirty="0">
                  <a:latin typeface="Arial" panose="020B0604020202020204" pitchFamily="34" charset="0"/>
                  <a:cs typeface="Arial" panose="020B0604020202020204" pitchFamily="34" charset="0"/>
                </a:rPr>
                <a:t>.</a:t>
              </a:r>
            </a:p>
            <a:p>
              <a:pPr algn="ctr" defTabSz="914461" eaLnBrk="0" fontAlgn="base" hangingPunct="0">
                <a:spcBef>
                  <a:spcPct val="0"/>
                </a:spcBef>
                <a:spcAft>
                  <a:spcPts val="601"/>
                </a:spcAft>
                <a:tabLst>
                  <a:tab pos="3405188" algn="l"/>
                </a:tabLst>
                <a:defRPr/>
              </a:pPr>
              <a:r>
                <a:rPr lang="en-AU" altLang="en-US" sz="1801" dirty="0">
                  <a:latin typeface="Arial" panose="020B0604020202020204" pitchFamily="34" charset="0"/>
                  <a:cs typeface="Arial" panose="020B0604020202020204" pitchFamily="34" charset="0"/>
                </a:rPr>
                <a:t>Seek </a:t>
              </a:r>
              <a:r>
                <a:rPr lang="en-AU" altLang="en-US" sz="1801" dirty="0">
                  <a:latin typeface="Arial" panose="020B0604020202020204" pitchFamily="34" charset="0"/>
                  <a:cs typeface="Arial" panose="020B0604020202020204" pitchFamily="34" charset="0"/>
                  <a:hlinkClick r:id="rId12"/>
                </a:rPr>
                <a:t>academic support</a:t>
              </a:r>
              <a:endParaRPr lang="en-AU" altLang="en-US" sz="1801" dirty="0">
                <a:latin typeface="Arial" panose="020B0604020202020204" pitchFamily="34" charset="0"/>
                <a:cs typeface="Arial" panose="020B0604020202020204" pitchFamily="34" charset="0"/>
              </a:endParaRPr>
            </a:p>
          </p:txBody>
        </p:sp>
      </p:grpSp>
      <p:pic>
        <p:nvPicPr>
          <p:cNvPr id="23" name="Picture 2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278634" y="937939"/>
            <a:ext cx="1362627" cy="1284347"/>
          </a:xfrm>
          <a:prstGeom prst="rect">
            <a:avLst/>
          </a:prstGeom>
        </p:spPr>
      </p:pic>
    </p:spTree>
    <p:extLst>
      <p:ext uri="{BB962C8B-B14F-4D97-AF65-F5344CB8AC3E}">
        <p14:creationId xmlns:p14="http://schemas.microsoft.com/office/powerpoint/2010/main" val="4082642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9" name="Rectangle 28"/>
          <p:cNvSpPr/>
          <p:nvPr/>
        </p:nvSpPr>
        <p:spPr>
          <a:xfrm>
            <a:off x="2" y="1863516"/>
            <a:ext cx="12192000" cy="462177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Text Box 11"/>
          <p:cNvSpPr txBox="1">
            <a:spLocks noChangeArrowheads="1"/>
          </p:cNvSpPr>
          <p:nvPr/>
        </p:nvSpPr>
        <p:spPr bwMode="auto">
          <a:xfrm>
            <a:off x="413552" y="1095026"/>
            <a:ext cx="3519376" cy="2635296"/>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3" name="Text Box 11"/>
          <p:cNvSpPr txBox="1">
            <a:spLocks noChangeArrowheads="1"/>
          </p:cNvSpPr>
          <p:nvPr/>
        </p:nvSpPr>
        <p:spPr bwMode="auto">
          <a:xfrm>
            <a:off x="4139326" y="1114845"/>
            <a:ext cx="3786012" cy="2615477"/>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4" name="Text Box 11"/>
          <p:cNvSpPr txBox="1">
            <a:spLocks noChangeArrowheads="1"/>
          </p:cNvSpPr>
          <p:nvPr/>
        </p:nvSpPr>
        <p:spPr bwMode="auto">
          <a:xfrm>
            <a:off x="8062122" y="1132983"/>
            <a:ext cx="3942038" cy="5194679"/>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5" name="Text Box 14"/>
          <p:cNvSpPr txBox="1">
            <a:spLocks noChangeArrowheads="1"/>
          </p:cNvSpPr>
          <p:nvPr/>
        </p:nvSpPr>
        <p:spPr bwMode="auto">
          <a:xfrm>
            <a:off x="413983" y="3950840"/>
            <a:ext cx="3519376" cy="2376822"/>
          </a:xfrm>
          <a:prstGeom prst="rect">
            <a:avLst/>
          </a:prstGeom>
          <a:solidFill>
            <a:srgbClr val="FFFFFF"/>
          </a:solidFill>
          <a:ln w="28575" algn="ctr">
            <a:solidFill>
              <a:srgbClr val="990033"/>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6" name="Text Box 14"/>
          <p:cNvSpPr txBox="1">
            <a:spLocks noChangeArrowheads="1"/>
          </p:cNvSpPr>
          <p:nvPr/>
        </p:nvSpPr>
        <p:spPr bwMode="auto">
          <a:xfrm>
            <a:off x="4139326" y="3950229"/>
            <a:ext cx="3786012" cy="2377433"/>
          </a:xfrm>
          <a:prstGeom prst="rect">
            <a:avLst/>
          </a:prstGeom>
          <a:solidFill>
            <a:srgbClr val="FFFFFF"/>
          </a:solidFill>
          <a:ln w="28575" algn="ctr">
            <a:solidFill>
              <a:srgbClr val="990033"/>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619948" y="208778"/>
            <a:ext cx="6722714" cy="73205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61" rtl="0" eaLnBrk="0" fontAlgn="base" latinLnBrk="0" hangingPunct="0">
              <a:lnSpc>
                <a:spcPct val="100000"/>
              </a:lnSpc>
              <a:spcBef>
                <a:spcPct val="0"/>
              </a:spcBef>
              <a:spcAft>
                <a:spcPct val="0"/>
              </a:spcAft>
              <a:buClrTx/>
              <a:buSzTx/>
              <a:buFontTx/>
              <a:buNone/>
              <a:tabLst/>
              <a:defRPr/>
            </a:pPr>
            <a:r>
              <a:rPr kumimoji="0" lang="en-AU"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GET READY FOR CENSUS</a:t>
            </a:r>
          </a:p>
        </p:txBody>
      </p:sp>
      <p:pic>
        <p:nvPicPr>
          <p:cNvPr id="1061" name="Picture 37" descr="STARS TIPS LOGO">
            <a:extLst>
              <a:ext uri="{FF2B5EF4-FFF2-40B4-BE49-F238E27FC236}">
                <a16:creationId xmlns:a16="http://schemas.microsoft.com/office/drawing/2014/main" id="{23AF004B-DFF6-4FC1-B533-EA112B018D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5341" y="168411"/>
            <a:ext cx="1839433" cy="75950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WSU_Shield_White">
            <a:extLst>
              <a:ext uri="{FF2B5EF4-FFF2-40B4-BE49-F238E27FC236}">
                <a16:creationId xmlns:a16="http://schemas.microsoft.com/office/drawing/2014/main" id="{3F83F3A8-AEBE-4388-9F6A-73D40DDD2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7079" y="69297"/>
            <a:ext cx="696914" cy="8715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7" name="Text Box 10"/>
          <p:cNvSpPr txBox="1">
            <a:spLocks noChangeArrowheads="1"/>
          </p:cNvSpPr>
          <p:nvPr/>
        </p:nvSpPr>
        <p:spPr bwMode="auto">
          <a:xfrm>
            <a:off x="518348" y="2134838"/>
            <a:ext cx="3312980" cy="1610114"/>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When is it?</a:t>
            </a:r>
          </a:p>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Census date for Term 1 2023 is </a:t>
            </a:r>
            <a:r>
              <a:rPr lang="en-AU" altLang="en-US" sz="2000" dirty="0">
                <a:solidFill>
                  <a:prstClr val="black"/>
                </a:solidFill>
                <a:latin typeface="Arial" panose="020B0604020202020204" pitchFamily="34" charset="0"/>
                <a:cs typeface="Arial" panose="020B0604020202020204" pitchFamily="34" charset="0"/>
              </a:rPr>
              <a:t>Thursday 30th</a:t>
            </a:r>
            <a:r>
              <a:rPr kumimoji="0" lang="en-AU"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March.</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8" name="Text Box 10"/>
          <p:cNvSpPr txBox="1">
            <a:spLocks noChangeArrowheads="1"/>
          </p:cNvSpPr>
          <p:nvPr/>
        </p:nvSpPr>
        <p:spPr bwMode="auto">
          <a:xfrm>
            <a:off x="4203012" y="1272473"/>
            <a:ext cx="3658567" cy="221371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does it mean?</a:t>
            </a:r>
          </a:p>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Census date is the official deadline for finalising your enrolment and fees. Once this date has passed, you will be charged tuition fees for all enrolled subjects, even if you drop a subject after census date</a:t>
            </a:r>
            <a:r>
              <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0" marR="0" lvl="0" indent="0" algn="ctr" defTabSz="914461" rtl="0" eaLnBrk="0" fontAlgn="base" latinLnBrk="0" hangingPunct="0">
              <a:lnSpc>
                <a:spcPct val="100000"/>
              </a:lnSpc>
              <a:spcBef>
                <a:spcPct val="0"/>
              </a:spcBef>
              <a:spcAft>
                <a:spcPts val="1401"/>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9" name="Text Box 10"/>
          <p:cNvSpPr txBox="1">
            <a:spLocks noChangeArrowheads="1"/>
          </p:cNvSpPr>
          <p:nvPr/>
        </p:nvSpPr>
        <p:spPr bwMode="auto">
          <a:xfrm>
            <a:off x="432879" y="4342708"/>
            <a:ext cx="3519376" cy="1143692"/>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Where do I find info?</a:t>
            </a:r>
          </a:p>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online</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your student email or ask Student Central.</a:t>
            </a:r>
          </a:p>
        </p:txBody>
      </p:sp>
      <p:sp>
        <p:nvSpPr>
          <p:cNvPr id="40" name="Text Box 10"/>
          <p:cNvSpPr txBox="1">
            <a:spLocks noChangeArrowheads="1"/>
          </p:cNvSpPr>
          <p:nvPr/>
        </p:nvSpPr>
        <p:spPr bwMode="auto">
          <a:xfrm>
            <a:off x="8179356" y="2269373"/>
            <a:ext cx="3758628" cy="4058299"/>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do I need to do?</a:t>
            </a: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Make sure you want to continue studying every subject you’re enrolled in.</a:t>
            </a: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Find out about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adding, dropping and changing subjects</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Provide your Tax File Number (if eligible to defer tuition fees) </a:t>
            </a:r>
            <a:r>
              <a:rPr kumimoji="0" lang="en-AU" altLang="en-US" sz="1801"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or</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pay your fees in full.</a:t>
            </a:r>
            <a:endPar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your enrolment details on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6"/>
              </a:rPr>
              <a:t>MyStudentRecords</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(MySR).</a:t>
            </a:r>
          </a:p>
        </p:txBody>
      </p:sp>
      <p:sp>
        <p:nvSpPr>
          <p:cNvPr id="41" name="Text Box 10"/>
          <p:cNvSpPr txBox="1">
            <a:spLocks noChangeArrowheads="1"/>
          </p:cNvSpPr>
          <p:nvPr/>
        </p:nvSpPr>
        <p:spPr bwMode="auto">
          <a:xfrm>
            <a:off x="4331374" y="4280080"/>
            <a:ext cx="3441026" cy="1610114"/>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happens next?</a:t>
            </a:r>
          </a:p>
          <a:p>
            <a:pPr marL="0" marR="0" lvl="0" indent="0" algn="ctr" defTabSz="914400"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you don't provide your Tax File Number (if you're eligible to defer your tuition fees), or pay your fees by the census date, your enrolment will be cancelled.</a:t>
            </a: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ts val="1401"/>
              </a:spcAft>
              <a:buClrTx/>
              <a:buSzTx/>
              <a:buFontTx/>
              <a:buNone/>
              <a:tabLst/>
              <a:defRPr/>
            </a:pPr>
            <a:endParaRPr kumimoji="0" lang="en-US" altLang="en-US" sz="14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05341" y="1164612"/>
            <a:ext cx="1055598" cy="1055598"/>
          </a:xfrm>
          <a:prstGeom prst="rect">
            <a:avLst/>
          </a:prstGeom>
        </p:spPr>
      </p:pic>
      <p:pic>
        <p:nvPicPr>
          <p:cNvPr id="44" name="Picture 4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17640" y="3462575"/>
            <a:ext cx="718178" cy="718178"/>
          </a:xfrm>
          <a:prstGeom prst="rect">
            <a:avLst/>
          </a:prstGeom>
        </p:spPr>
      </p:pic>
      <p:pic>
        <p:nvPicPr>
          <p:cNvPr id="45" name="Picture 4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33476" y="3486187"/>
            <a:ext cx="718178" cy="718178"/>
          </a:xfrm>
          <a:prstGeom prst="rect">
            <a:avLst/>
          </a:prstGeom>
        </p:spPr>
      </p:pic>
      <p:sp>
        <p:nvSpPr>
          <p:cNvPr id="4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21777" y="6528487"/>
            <a:ext cx="12192000" cy="414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Need help? Call Student Infoline on </a:t>
            </a:r>
            <a:r>
              <a:rPr kumimoji="0" lang="en-AU"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1300 668 370</a:t>
            </a:r>
            <a:endParaRPr kumimoji="0" lang="en-AU"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6" name="Rectangle 5"/>
          <p:cNvSpPr/>
          <p:nvPr/>
        </p:nvSpPr>
        <p:spPr>
          <a:xfrm>
            <a:off x="688767" y="5541500"/>
            <a:ext cx="2912218" cy="646587"/>
          </a:xfrm>
          <a:prstGeom prst="rect">
            <a:avLst/>
          </a:prstGeom>
        </p:spPr>
        <p:txBody>
          <a:bodyPr wrap="square">
            <a:spAutoFit/>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Call Student Infoline on </a:t>
            </a:r>
            <a:r>
              <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1300 668 370 </a:t>
            </a:r>
            <a:endParaRPr kumimoji="0" lang="en-AU" alt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22" name="Picture 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59852" y="1103585"/>
            <a:ext cx="1065426" cy="1065426"/>
          </a:xfrm>
          <a:prstGeom prst="rect">
            <a:avLst/>
          </a:prstGeom>
        </p:spPr>
      </p:pic>
    </p:spTree>
    <p:extLst>
      <p:ext uri="{BB962C8B-B14F-4D97-AF65-F5344CB8AC3E}">
        <p14:creationId xmlns:p14="http://schemas.microsoft.com/office/powerpoint/2010/main" val="4202811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990033"/>
      </a:hlink>
      <a:folHlink>
        <a:srgbClr val="99003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1FC44B23584C34B99397C9A38E116A9" ma:contentTypeVersion="14" ma:contentTypeDescription="Create a new document." ma:contentTypeScope="" ma:versionID="a1a8608c510171a64a005a863d3bf195">
  <xsd:schema xmlns:xsd="http://www.w3.org/2001/XMLSchema" xmlns:xs="http://www.w3.org/2001/XMLSchema" xmlns:p="http://schemas.microsoft.com/office/2006/metadata/properties" xmlns:ns3="c3de3ff6-a0c6-4105-9b2f-fc90d3c25a5e" xmlns:ns4="66e43306-e6d0-475f-a4ce-cec941bf8c9d" targetNamespace="http://schemas.microsoft.com/office/2006/metadata/properties" ma:root="true" ma:fieldsID="ef20bb01c482ed5c1bd87c7f936d44bf" ns3:_="" ns4:_="">
    <xsd:import namespace="c3de3ff6-a0c6-4105-9b2f-fc90d3c25a5e"/>
    <xsd:import namespace="66e43306-e6d0-475f-a4ce-cec941bf8c9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de3ff6-a0c6-4105-9b2f-fc90d3c25a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6e43306-e6d0-475f-a4ce-cec941bf8c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044F2E-B8BB-45F4-8251-578807B35B69}">
  <ds:schemaRefs>
    <ds:schemaRef ds:uri="http://schemas.microsoft.com/sharepoint/v3/contenttype/forms"/>
  </ds:schemaRefs>
</ds:datastoreItem>
</file>

<file path=customXml/itemProps2.xml><?xml version="1.0" encoding="utf-8"?>
<ds:datastoreItem xmlns:ds="http://schemas.openxmlformats.org/officeDocument/2006/customXml" ds:itemID="{1503460C-26F0-4A2F-86CA-1E0AD6CF79F0}">
  <ds:schemaRefs>
    <ds:schemaRef ds:uri="http://www.w3.org/XML/1998/namespace"/>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purl.org/dc/terms/"/>
    <ds:schemaRef ds:uri="66e43306-e6d0-475f-a4ce-cec941bf8c9d"/>
    <ds:schemaRef ds:uri="c3de3ff6-a0c6-4105-9b2f-fc90d3c25a5e"/>
    <ds:schemaRef ds:uri="http://schemas.microsoft.com/office/2006/metadata/properties"/>
  </ds:schemaRefs>
</ds:datastoreItem>
</file>

<file path=customXml/itemProps3.xml><?xml version="1.0" encoding="utf-8"?>
<ds:datastoreItem xmlns:ds="http://schemas.openxmlformats.org/officeDocument/2006/customXml" ds:itemID="{D142EF24-5665-43D3-BAE4-ED86062676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de3ff6-a0c6-4105-9b2f-fc90d3c25a5e"/>
    <ds:schemaRef ds:uri="66e43306-e6d0-475f-a4ce-cec941bf8c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83</TotalTime>
  <Words>363</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Calibri Light</vt:lpstr>
      <vt:lpstr>Office Theme</vt:lpstr>
      <vt:lpstr>1_Office Theme</vt:lpstr>
      <vt:lpstr>PowerPoint Presentation</vt:lpstr>
      <vt:lpstr>PowerPoint Presentation</vt:lpstr>
    </vt:vector>
  </TitlesOfParts>
  <Company>Western Sydney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Marov</dc:creator>
  <cp:lastModifiedBy>CC</cp:lastModifiedBy>
  <cp:revision>18</cp:revision>
  <dcterms:created xsi:type="dcterms:W3CDTF">2019-07-04T06:14:36Z</dcterms:created>
  <dcterms:modified xsi:type="dcterms:W3CDTF">2023-02-23T22:56:33Z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0x010100A1FC44B23584C34B99397C9A38E116A9</vt:lpwstr>
  </property>
</Properties>
</file>