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8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719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401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9240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01495-628B-4F5A-A635-28A7F60FB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71570-BC28-4ABE-B896-66ABB7CBB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20" indent="0" algn="ctr">
              <a:buNone/>
              <a:defRPr sz="2000"/>
            </a:lvl2pPr>
            <a:lvl3pPr marL="914440" indent="0" algn="ctr">
              <a:buNone/>
              <a:defRPr sz="1801"/>
            </a:lvl3pPr>
            <a:lvl4pPr marL="1371663" indent="0" algn="ctr">
              <a:buNone/>
              <a:defRPr sz="1600"/>
            </a:lvl4pPr>
            <a:lvl5pPr marL="1828885" indent="0" algn="ctr">
              <a:buNone/>
              <a:defRPr sz="1600"/>
            </a:lvl5pPr>
            <a:lvl6pPr marL="2286103" indent="0" algn="ctr">
              <a:buNone/>
              <a:defRPr sz="1600"/>
            </a:lvl6pPr>
            <a:lvl7pPr marL="2743325" indent="0" algn="ctr">
              <a:buNone/>
              <a:defRPr sz="1600"/>
            </a:lvl7pPr>
            <a:lvl8pPr marL="3200548" indent="0" algn="ctr">
              <a:buNone/>
              <a:defRPr sz="1600"/>
            </a:lvl8pPr>
            <a:lvl9pPr marL="3657768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36D6E-8675-4296-86B3-47D3EF930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CC1A1B-7812-4475-9FBB-DAB843731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F92776-8280-48AC-809B-532276905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18747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83D6-8810-4C8D-9B45-80780DA0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FDBBA-4496-4E88-BB45-98BE3A33D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DA566-DCFC-446D-821A-1F37A1189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58CF8-4502-4878-AC52-1C75052A4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C9311-70B0-4612-9AE7-79A6D80F1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23156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76004-8FF0-40BD-9EEB-02CF69EE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3" y="1709738"/>
            <a:ext cx="10515600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D8AC7-ED43-4CAA-9243-FEF728DDD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3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0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5444C-0BC5-43B4-882C-70435B88E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CD8D4-9D79-4385-B8E3-65FC02517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42A399-E46B-4C50-BF96-C99F74213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8573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39845-A843-4082-8607-1D637B491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DA928-F35D-4E9D-9197-441B899DE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690F0-2B31-4D6A-A1E3-C308A2C88B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FB255D-CF13-443D-A0EF-6CACF2D6B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99F51-AF3B-4FBC-B267-5D59E6C72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6EAC3-E9CD-43D1-B4EF-A4961B00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3187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2CF01-0EE3-4086-8AC8-9FA0CCD2A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22CB70-DD68-431E-A2E0-E613D6049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802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B58D3F-08BE-469C-A04D-22174CFE7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802" y="2505076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611CEF-AE26-4BB3-B28F-A149BA857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3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20" indent="0">
              <a:buNone/>
              <a:defRPr sz="2000" b="1"/>
            </a:lvl2pPr>
            <a:lvl3pPr marL="914440" indent="0">
              <a:buNone/>
              <a:defRPr sz="1801" b="1"/>
            </a:lvl3pPr>
            <a:lvl4pPr marL="1371663" indent="0">
              <a:buNone/>
              <a:defRPr sz="1600" b="1"/>
            </a:lvl4pPr>
            <a:lvl5pPr marL="1828885" indent="0">
              <a:buNone/>
              <a:defRPr sz="1600" b="1"/>
            </a:lvl5pPr>
            <a:lvl6pPr marL="2286103" indent="0">
              <a:buNone/>
              <a:defRPr sz="1600" b="1"/>
            </a:lvl6pPr>
            <a:lvl7pPr marL="2743325" indent="0">
              <a:buNone/>
              <a:defRPr sz="1600" b="1"/>
            </a:lvl7pPr>
            <a:lvl8pPr marL="3200548" indent="0">
              <a:buNone/>
              <a:defRPr sz="1600" b="1"/>
            </a:lvl8pPr>
            <a:lvl9pPr marL="365776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C3570D-565C-4B52-8C68-62469E68C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2E4B8C-3112-4A03-ACED-DBD612FF2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50D98-1AFA-42A9-8F67-5E9095F77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80F3B1-9141-4B6A-B6A4-142EF3D65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12347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AE6F-6DC0-4B38-8D07-82EBEE1EB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23760-E647-404C-B089-CC7A69BA9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1600DE-D7AB-4BBC-A8FB-E5193E359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A10B8-FBBD-4031-930A-48C0122B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7562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52DDCA-F05B-434C-AA05-7FAF7F925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717FB4-2B11-4985-9CAA-E82EDFD7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A7C16-19D2-42FA-A7A7-8CF6AB1F6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78208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DFBF-52E1-4B6F-B8CC-7FBFD9205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852BE-0FE0-493B-AC65-1134E6FA9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B011C1-28AE-4ED3-8A05-DA3C789B8B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A8CAC-6F0C-4672-B10A-F58736BE5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AC818-FD2E-478F-8E36-15222E160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0B8C9-9247-4129-BC75-0AAB9D8AE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6233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72425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FC684-7F4A-458E-ADB0-C404A9CAF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7427D3-0A8B-4470-85FB-4F97E0FB6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201" y="987430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20" indent="0">
              <a:buNone/>
              <a:defRPr sz="2800"/>
            </a:lvl2pPr>
            <a:lvl3pPr marL="914440" indent="0">
              <a:buNone/>
              <a:defRPr sz="2400"/>
            </a:lvl3pPr>
            <a:lvl4pPr marL="1371663" indent="0">
              <a:buNone/>
              <a:defRPr sz="2000"/>
            </a:lvl4pPr>
            <a:lvl5pPr marL="1828885" indent="0">
              <a:buNone/>
              <a:defRPr sz="2000"/>
            </a:lvl5pPr>
            <a:lvl6pPr marL="2286103" indent="0">
              <a:buNone/>
              <a:defRPr sz="2000"/>
            </a:lvl6pPr>
            <a:lvl7pPr marL="2743325" indent="0">
              <a:buNone/>
              <a:defRPr sz="2000"/>
            </a:lvl7pPr>
            <a:lvl8pPr marL="3200548" indent="0">
              <a:buNone/>
              <a:defRPr sz="2000"/>
            </a:lvl8pPr>
            <a:lvl9pPr marL="3657768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0A3C3E-0553-4910-9EEC-5F787E4EF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20" indent="0">
              <a:buNone/>
              <a:defRPr sz="1401"/>
            </a:lvl2pPr>
            <a:lvl3pPr marL="914440" indent="0">
              <a:buNone/>
              <a:defRPr sz="1200"/>
            </a:lvl3pPr>
            <a:lvl4pPr marL="1371663" indent="0">
              <a:buNone/>
              <a:defRPr sz="1001"/>
            </a:lvl4pPr>
            <a:lvl5pPr marL="1828885" indent="0">
              <a:buNone/>
              <a:defRPr sz="1001"/>
            </a:lvl5pPr>
            <a:lvl6pPr marL="2286103" indent="0">
              <a:buNone/>
              <a:defRPr sz="1001"/>
            </a:lvl6pPr>
            <a:lvl7pPr marL="2743325" indent="0">
              <a:buNone/>
              <a:defRPr sz="1001"/>
            </a:lvl7pPr>
            <a:lvl8pPr marL="3200548" indent="0">
              <a:buNone/>
              <a:defRPr sz="1001"/>
            </a:lvl8pPr>
            <a:lvl9pPr marL="3657768" indent="0">
              <a:buNone/>
              <a:defRPr sz="100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2D68B-EC0F-4C8C-B209-F03582729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DBDB64-8FAF-42B9-878C-18D046817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DF46CA-C4E2-444C-ADF4-A9CC4E414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9233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C16A4-28BC-420F-8DC3-C6728950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7A1E6-7644-4D90-AA77-91BC5A8D9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032F5-A0A5-4B8A-8542-6519012D5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C66B2-7DA2-45C3-BA01-5E624FBA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F380A-4B41-4A9F-ABEB-2F70250E2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40705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D2868-8A55-4A41-BBFE-E20CD97F06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84A0A-5C8C-46FA-9559-4139B44D3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24BDE-BD2F-47B5-BE59-5A90EA69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F7065-99C0-4826-AB21-2B0F29306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3FB700-840E-4CD3-9CEA-415B4CFA6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353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2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840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8014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3855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5228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089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266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E6B74-612D-45CE-8ACA-20BA71E83FC8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1F7-8D46-428B-A33C-88484D697CB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2534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AEFBDE-D91C-441C-868E-09CE4DA6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99259-7DE5-4601-BCB0-AA576C62F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06F11-A951-4E76-A042-7D0D5F33F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C4E96-19F9-4229-9DFD-F0441CB6784C}" type="datetimeFigureOut">
              <a:rPr lang="en-AU" smtClean="0"/>
              <a:t>12/02/2021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C075C-02BF-4A84-AF7D-844C3C3BE0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A1C3D-1FCB-4032-923A-ADB0C8BC0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C0B31-BB84-4983-98D3-49E4494130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11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4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3" indent="-228613" algn="l" defTabSz="914440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3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7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94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71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38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56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77" indent="-228613" algn="l" defTabSz="91444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2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40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8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103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25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4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68" algn="l" defTabSz="914440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esternsydney.edu.au/studysmart/home/study_smart_zone/officers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westernsydney.edu.au/currentstudents/current_students/services_and_facilities/study_and_life_skills_workshops/pass_-_peer_assisted_study_sessions/pass_timetabl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s://www.westernsydney.edu.au/mesh" TargetMode="External"/><Relationship Id="rId4" Type="http://schemas.openxmlformats.org/officeDocument/2006/relationships/image" Target="../media/image3.png"/><Relationship Id="rId9" Type="http://schemas.openxmlformats.org/officeDocument/2006/relationships/hyperlink" Target="https://www.westernsydney.edu.au/studysmart/home/study_smart_onlin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" y="1744301"/>
            <a:ext cx="12192000" cy="466920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1" rIns="91440" bIns="45721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ext Box 11"/>
          <p:cNvSpPr txBox="1">
            <a:spLocks noChangeArrowheads="1"/>
          </p:cNvSpPr>
          <p:nvPr/>
        </p:nvSpPr>
        <p:spPr bwMode="auto">
          <a:xfrm>
            <a:off x="542263" y="1452923"/>
            <a:ext cx="3519376" cy="4758258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Box 11"/>
          <p:cNvSpPr txBox="1">
            <a:spLocks noChangeArrowheads="1"/>
          </p:cNvSpPr>
          <p:nvPr/>
        </p:nvSpPr>
        <p:spPr bwMode="auto">
          <a:xfrm>
            <a:off x="4328104" y="1013767"/>
            <a:ext cx="3519376" cy="5197416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83" y="277815"/>
            <a:ext cx="8633630" cy="117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REFLECTING ON FEEDBACK &amp; PROGRESS</a:t>
            </a:r>
          </a:p>
        </p:txBody>
      </p:sp>
      <p:pic>
        <p:nvPicPr>
          <p:cNvPr id="1061" name="Picture 37" descr="STARS TIPS LOGO">
            <a:extLst>
              <a:ext uri="{FF2B5EF4-FFF2-40B4-BE49-F238E27FC236}">
                <a16:creationId xmlns:a16="http://schemas.microsoft.com/office/drawing/2014/main" id="{23AF004B-DFF6-4FC1-B533-EA112B018D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173" y="133092"/>
            <a:ext cx="1801746" cy="743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062" name="Picture 38" descr="WSU_Shield_White">
            <a:extLst>
              <a:ext uri="{FF2B5EF4-FFF2-40B4-BE49-F238E27FC236}">
                <a16:creationId xmlns:a16="http://schemas.microsoft.com/office/drawing/2014/main" id="{3F83F3A8-AEBE-4388-9F6A-73D40DDD2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7079" y="69297"/>
            <a:ext cx="696914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Text Box 2">
            <a:extLst>
              <a:ext uri="{FF2B5EF4-FFF2-40B4-BE49-F238E27FC236}">
                <a16:creationId xmlns:a16="http://schemas.microsoft.com/office/drawing/2014/main" id="{E10BF7AC-8667-41F3-9E7D-9090025BD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261" y="3441205"/>
            <a:ext cx="3345730" cy="163660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You have likely received feedback from your tutors on your first assessment or completed a first quiz.</a:t>
            </a: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If not, ask your tutors for feedback on your performance in each unit.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DA3DC699-19EA-4F2B-AA5C-CD38AC674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5589" y="3198908"/>
            <a:ext cx="3431890" cy="29138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Feedback enables you to track your progress in your units. </a:t>
            </a: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Use feedback to find your best study skills, strength and units you’re doing well in. </a:t>
            </a:r>
          </a:p>
          <a:p>
            <a:pPr marL="0" marR="0" lvl="0" indent="0" algn="l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Find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areas, skills and units needing improvement.</a:t>
            </a:r>
            <a:endParaRPr kumimoji="0" lang="en-US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7">
            <a:extLst>
              <a:ext uri="{FF2B5EF4-FFF2-40B4-BE49-F238E27FC236}">
                <a16:creationId xmlns:a16="http://schemas.microsoft.com/office/drawing/2014/main" id="{7B680784-2E2E-4FD4-914B-85467A332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1647" y="2923831"/>
            <a:ext cx="1544580" cy="51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Feedback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67979415-6B42-4833-85A4-1F5F6A4E3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8233" y="2350938"/>
            <a:ext cx="3489248" cy="893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Strengths &amp; areas for improvement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8113950" y="1023027"/>
            <a:ext cx="3709749" cy="5197417"/>
          </a:xfrm>
          <a:prstGeom prst="rect">
            <a:avLst/>
          </a:prstGeom>
          <a:solidFill>
            <a:srgbClr val="FFFFFF"/>
          </a:solidFill>
          <a:ln w="28575" algn="ctr">
            <a:solidFill>
              <a:srgbClr val="990033"/>
            </a:solidFill>
            <a:miter lim="800000"/>
            <a:headEnd/>
            <a:tailEnd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17" t="40637" r="39784" b="37014"/>
          <a:stretch/>
        </p:blipFill>
        <p:spPr>
          <a:xfrm>
            <a:off x="5432478" y="1106894"/>
            <a:ext cx="1310624" cy="12445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365" y="1585184"/>
            <a:ext cx="1336862" cy="13368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244" y="1106890"/>
            <a:ext cx="1318786" cy="1318786"/>
          </a:xfrm>
          <a:prstGeom prst="rect">
            <a:avLst/>
          </a:prstGeom>
        </p:spPr>
      </p:pic>
      <p:sp>
        <p:nvSpPr>
          <p:cNvPr id="12" name="Text Box 3">
            <a:extLst>
              <a:ext uri="{FF2B5EF4-FFF2-40B4-BE49-F238E27FC236}">
                <a16:creationId xmlns:a16="http://schemas.microsoft.com/office/drawing/2014/main" id="{83D6B0D6-4E94-47C4-AA57-D0976A068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8472" y="2843392"/>
            <a:ext cx="3787127" cy="282009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if your unit has a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Peer Assisted Study Session (PASS)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with senior students who have done well in the unit.</a:t>
            </a: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lang="en-AU" altLang="en-US" sz="180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 with a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Study Smart 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Officer</a:t>
            </a:r>
            <a:r>
              <a:rPr kumimoji="0" lang="en-AU" altLang="en-US" sz="1801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or access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Study Smart Online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in vUWS.</a:t>
            </a: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endParaRPr kumimoji="0" lang="en-AU" altLang="en-US" sz="180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111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ts val="1000"/>
              <a:buFontTx/>
              <a:buNone/>
              <a:tabLst/>
              <a:defRPr/>
            </a:pP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Check 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10"/>
              </a:rPr>
              <a:t>Mathematics Education Support Hub (MESH)</a:t>
            </a:r>
            <a:r>
              <a:rPr kumimoji="0" lang="en-AU" altLang="en-US" sz="1801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for help with maths &amp; stats.</a:t>
            </a:r>
            <a:endParaRPr kumimoji="0" lang="en-US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7">
            <a:extLst>
              <a:ext uri="{FF2B5EF4-FFF2-40B4-BE49-F238E27FC236}">
                <a16:creationId xmlns:a16="http://schemas.microsoft.com/office/drawing/2014/main" id="{7B680784-2E2E-4FD4-914B-85467A332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9741" y="2369813"/>
            <a:ext cx="3130459" cy="513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6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Success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 Box 36">
            <a:extLst>
              <a:ext uri="{FF2B5EF4-FFF2-40B4-BE49-F238E27FC236}">
                <a16:creationId xmlns:a16="http://schemas.microsoft.com/office/drawing/2014/main" id="{329EB367-4159-464D-8F2E-B53D713E34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1777" y="6477687"/>
            <a:ext cx="12192000" cy="414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Need help? Call Student Infoline on </a:t>
            </a:r>
            <a:r>
              <a:rPr kumimoji="0" lang="en-AU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1300 668 370</a:t>
            </a:r>
            <a:endParaRPr kumimoji="0" lang="en-AU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68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990033"/>
      </a:hlink>
      <a:folHlink>
        <a:srgbClr val="99003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147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1_Office Theme</vt:lpstr>
      <vt:lpstr>PowerPoint Presentation</vt:lpstr>
    </vt:vector>
  </TitlesOfParts>
  <Company>Western Sydney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Marov</dc:creator>
  <cp:lastModifiedBy>Alissa McIntosh</cp:lastModifiedBy>
  <cp:revision>9</cp:revision>
  <dcterms:created xsi:type="dcterms:W3CDTF">2019-07-04T06:14:36Z</dcterms:created>
  <dcterms:modified xsi:type="dcterms:W3CDTF">2021-02-12T00:19:24Z</dcterms:modified>
</cp:coreProperties>
</file>