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13A28C-0094-4CEE-985D-05F4C4E89E09}" v="3" dt="2022-01-13T01:00:19.5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8"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01495-628B-4F5A-A635-28A7F60FB653}"/>
              </a:ext>
            </a:extLst>
          </p:cNvPr>
          <p:cNvSpPr>
            <a:spLocks noGrp="1"/>
          </p:cNvSpPr>
          <p:nvPr>
            <p:ph type="ctrTitle"/>
          </p:nvPr>
        </p:nvSpPr>
        <p:spPr>
          <a:xfrm>
            <a:off x="1524000" y="1122363"/>
            <a:ext cx="9144000" cy="2387600"/>
          </a:xfrm>
        </p:spPr>
        <p:txBody>
          <a:bodyPr anchor="b"/>
          <a:lstStyle>
            <a:lvl1pPr algn="ctr">
              <a:defRPr sz="5998"/>
            </a:lvl1pPr>
          </a:lstStyle>
          <a:p>
            <a:r>
              <a:rPr lang="en-US"/>
              <a:t>Click to edit Master title style</a:t>
            </a:r>
            <a:endParaRPr lang="en-AU"/>
          </a:p>
        </p:txBody>
      </p:sp>
      <p:sp>
        <p:nvSpPr>
          <p:cNvPr id="3" name="Subtitle 2">
            <a:extLst>
              <a:ext uri="{FF2B5EF4-FFF2-40B4-BE49-F238E27FC236}">
                <a16:creationId xmlns:a16="http://schemas.microsoft.com/office/drawing/2014/main" id="{8ED71570-BC28-4ABE-B896-66ABB7CBBE12}"/>
              </a:ext>
            </a:extLst>
          </p:cNvPr>
          <p:cNvSpPr>
            <a:spLocks noGrp="1"/>
          </p:cNvSpPr>
          <p:nvPr>
            <p:ph type="subTitle" idx="1"/>
          </p:nvPr>
        </p:nvSpPr>
        <p:spPr>
          <a:xfrm>
            <a:off x="1524000" y="3602038"/>
            <a:ext cx="9144000" cy="1655762"/>
          </a:xfrm>
        </p:spPr>
        <p:txBody>
          <a:bodyPr/>
          <a:lstStyle>
            <a:lvl1pPr marL="0" indent="0" algn="ctr">
              <a:buNone/>
              <a:defRPr sz="2400"/>
            </a:lvl1pPr>
            <a:lvl2pPr marL="457220" indent="0" algn="ctr">
              <a:buNone/>
              <a:defRPr sz="2000"/>
            </a:lvl2pPr>
            <a:lvl3pPr marL="914440" indent="0" algn="ctr">
              <a:buNone/>
              <a:defRPr sz="1801"/>
            </a:lvl3pPr>
            <a:lvl4pPr marL="1371663" indent="0" algn="ctr">
              <a:buNone/>
              <a:defRPr sz="1600"/>
            </a:lvl4pPr>
            <a:lvl5pPr marL="1828885" indent="0" algn="ctr">
              <a:buNone/>
              <a:defRPr sz="1600"/>
            </a:lvl5pPr>
            <a:lvl6pPr marL="2286103" indent="0" algn="ctr">
              <a:buNone/>
              <a:defRPr sz="1600"/>
            </a:lvl6pPr>
            <a:lvl7pPr marL="2743325" indent="0" algn="ctr">
              <a:buNone/>
              <a:defRPr sz="1600"/>
            </a:lvl7pPr>
            <a:lvl8pPr marL="3200548" indent="0" algn="ctr">
              <a:buNone/>
              <a:defRPr sz="1600"/>
            </a:lvl8pPr>
            <a:lvl9pPr marL="3657768"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01B36D6E-8675-4296-86B3-47D3EF93086C}"/>
              </a:ext>
            </a:extLst>
          </p:cNvPr>
          <p:cNvSpPr>
            <a:spLocks noGrp="1"/>
          </p:cNvSpPr>
          <p:nvPr>
            <p:ph type="dt" sz="half" idx="10"/>
          </p:nvPr>
        </p:nvSpPr>
        <p:spPr/>
        <p:txBody>
          <a:bodyPr/>
          <a:lstStyle/>
          <a:p>
            <a:fld id="{C79C4E96-19F9-4229-9DFD-F0441CB6784C}" type="datetimeFigureOut">
              <a:rPr lang="en-AU" smtClean="0"/>
              <a:t>24/02/2023</a:t>
            </a:fld>
            <a:endParaRPr lang="en-AU"/>
          </a:p>
        </p:txBody>
      </p:sp>
      <p:sp>
        <p:nvSpPr>
          <p:cNvPr id="5" name="Footer Placeholder 4">
            <a:extLst>
              <a:ext uri="{FF2B5EF4-FFF2-40B4-BE49-F238E27FC236}">
                <a16:creationId xmlns:a16="http://schemas.microsoft.com/office/drawing/2014/main" id="{65CC1A1B-7812-4475-9FBB-DAB843731C7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FF92776-8280-48AC-809B-532276905DEB}"/>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395624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C16A4-28BC-420F-8DC3-C6728950784D}"/>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B07A1E6-7644-4D90-AA77-91BC5A8D90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DA032F5-A0A5-4B8A-8542-6519012D5688}"/>
              </a:ext>
            </a:extLst>
          </p:cNvPr>
          <p:cNvSpPr>
            <a:spLocks noGrp="1"/>
          </p:cNvSpPr>
          <p:nvPr>
            <p:ph type="dt" sz="half" idx="10"/>
          </p:nvPr>
        </p:nvSpPr>
        <p:spPr/>
        <p:txBody>
          <a:bodyPr/>
          <a:lstStyle/>
          <a:p>
            <a:fld id="{C79C4E96-19F9-4229-9DFD-F0441CB6784C}" type="datetimeFigureOut">
              <a:rPr lang="en-AU" smtClean="0"/>
              <a:t>24/02/2023</a:t>
            </a:fld>
            <a:endParaRPr lang="en-AU"/>
          </a:p>
        </p:txBody>
      </p:sp>
      <p:sp>
        <p:nvSpPr>
          <p:cNvPr id="5" name="Footer Placeholder 4">
            <a:extLst>
              <a:ext uri="{FF2B5EF4-FFF2-40B4-BE49-F238E27FC236}">
                <a16:creationId xmlns:a16="http://schemas.microsoft.com/office/drawing/2014/main" id="{92DC66B2-7DA2-45C3-BA01-5E624FBA436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19F380A-4B41-4A9F-ABEB-2F70250E2526}"/>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143990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6D2868-8A55-4A41-BBFE-E20CD97F064A}"/>
              </a:ext>
            </a:extLst>
          </p:cNvPr>
          <p:cNvSpPr>
            <a:spLocks noGrp="1"/>
          </p:cNvSpPr>
          <p:nvPr>
            <p:ph type="title" orient="vert"/>
          </p:nvPr>
        </p:nvSpPr>
        <p:spPr>
          <a:xfrm>
            <a:off x="8724899"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5984A0A-5C8C-46FA-9559-4139B44D37A1}"/>
              </a:ext>
            </a:extLst>
          </p:cNvPr>
          <p:cNvSpPr>
            <a:spLocks noGrp="1"/>
          </p:cNvSpPr>
          <p:nvPr>
            <p:ph type="body" orient="vert" idx="1"/>
          </p:nvPr>
        </p:nvSpPr>
        <p:spPr>
          <a:xfrm>
            <a:off x="838199"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024BDE-BD2F-47B5-BE59-5A90EA69EEE9}"/>
              </a:ext>
            </a:extLst>
          </p:cNvPr>
          <p:cNvSpPr>
            <a:spLocks noGrp="1"/>
          </p:cNvSpPr>
          <p:nvPr>
            <p:ph type="dt" sz="half" idx="10"/>
          </p:nvPr>
        </p:nvSpPr>
        <p:spPr/>
        <p:txBody>
          <a:bodyPr/>
          <a:lstStyle/>
          <a:p>
            <a:fld id="{C79C4E96-19F9-4229-9DFD-F0441CB6784C}" type="datetimeFigureOut">
              <a:rPr lang="en-AU" smtClean="0"/>
              <a:t>24/02/2023</a:t>
            </a:fld>
            <a:endParaRPr lang="en-AU"/>
          </a:p>
        </p:txBody>
      </p:sp>
      <p:sp>
        <p:nvSpPr>
          <p:cNvPr id="5" name="Footer Placeholder 4">
            <a:extLst>
              <a:ext uri="{FF2B5EF4-FFF2-40B4-BE49-F238E27FC236}">
                <a16:creationId xmlns:a16="http://schemas.microsoft.com/office/drawing/2014/main" id="{CD0F7065-99C0-4826-AB21-2B0F293068C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D3FB700-840E-4CD3-9CEA-415B4CFA6825}"/>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1032868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883D6-8810-4C8D-9B45-80780DA0B31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693FDBBA-4496-4E88-BB45-98BE3A33D7A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1ADA566-DCFC-446D-821A-1F37A1189F86}"/>
              </a:ext>
            </a:extLst>
          </p:cNvPr>
          <p:cNvSpPr>
            <a:spLocks noGrp="1"/>
          </p:cNvSpPr>
          <p:nvPr>
            <p:ph type="dt" sz="half" idx="10"/>
          </p:nvPr>
        </p:nvSpPr>
        <p:spPr/>
        <p:txBody>
          <a:bodyPr/>
          <a:lstStyle/>
          <a:p>
            <a:fld id="{C79C4E96-19F9-4229-9DFD-F0441CB6784C}" type="datetimeFigureOut">
              <a:rPr lang="en-AU" smtClean="0"/>
              <a:t>24/02/2023</a:t>
            </a:fld>
            <a:endParaRPr lang="en-AU"/>
          </a:p>
        </p:txBody>
      </p:sp>
      <p:sp>
        <p:nvSpPr>
          <p:cNvPr id="5" name="Footer Placeholder 4">
            <a:extLst>
              <a:ext uri="{FF2B5EF4-FFF2-40B4-BE49-F238E27FC236}">
                <a16:creationId xmlns:a16="http://schemas.microsoft.com/office/drawing/2014/main" id="{FA558CF8-4502-4878-AC52-1C75052A4FB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3BC9311-70B0-4612-9AE7-79A6D80F1165}"/>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4108659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76004-8FF0-40BD-9EEB-02CF69EEC731}"/>
              </a:ext>
            </a:extLst>
          </p:cNvPr>
          <p:cNvSpPr>
            <a:spLocks noGrp="1"/>
          </p:cNvSpPr>
          <p:nvPr>
            <p:ph type="title"/>
          </p:nvPr>
        </p:nvSpPr>
        <p:spPr>
          <a:xfrm>
            <a:off x="831853" y="1709738"/>
            <a:ext cx="10515600" cy="2852737"/>
          </a:xfrm>
        </p:spPr>
        <p:txBody>
          <a:bodyPr anchor="b"/>
          <a:lstStyle>
            <a:lvl1pPr>
              <a:defRPr sz="5998"/>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F9ED8AC7-ED43-4CAA-9243-FEF728DDDA77}"/>
              </a:ext>
            </a:extLst>
          </p:cNvPr>
          <p:cNvSpPr>
            <a:spLocks noGrp="1"/>
          </p:cNvSpPr>
          <p:nvPr>
            <p:ph type="body" idx="1"/>
          </p:nvPr>
        </p:nvSpPr>
        <p:spPr>
          <a:xfrm>
            <a:off x="831853" y="4589471"/>
            <a:ext cx="10515600" cy="1500187"/>
          </a:xfrm>
        </p:spPr>
        <p:txBody>
          <a:bodyPr/>
          <a:lstStyle>
            <a:lvl1pPr marL="0" indent="0">
              <a:buNone/>
              <a:defRPr sz="2400">
                <a:solidFill>
                  <a:schemeClr val="tx1">
                    <a:tint val="75000"/>
                  </a:schemeClr>
                </a:solidFill>
              </a:defRPr>
            </a:lvl1pPr>
            <a:lvl2pPr marL="457220" indent="0">
              <a:buNone/>
              <a:defRPr sz="2000">
                <a:solidFill>
                  <a:schemeClr val="tx1">
                    <a:tint val="75000"/>
                  </a:schemeClr>
                </a:solidFill>
              </a:defRPr>
            </a:lvl2pPr>
            <a:lvl3pPr marL="914440" indent="0">
              <a:buNone/>
              <a:defRPr sz="1801">
                <a:solidFill>
                  <a:schemeClr val="tx1">
                    <a:tint val="75000"/>
                  </a:schemeClr>
                </a:solidFill>
              </a:defRPr>
            </a:lvl3pPr>
            <a:lvl4pPr marL="1371663" indent="0">
              <a:buNone/>
              <a:defRPr sz="1600">
                <a:solidFill>
                  <a:schemeClr val="tx1">
                    <a:tint val="75000"/>
                  </a:schemeClr>
                </a:solidFill>
              </a:defRPr>
            </a:lvl4pPr>
            <a:lvl5pPr marL="1828885" indent="0">
              <a:buNone/>
              <a:defRPr sz="1600">
                <a:solidFill>
                  <a:schemeClr val="tx1">
                    <a:tint val="75000"/>
                  </a:schemeClr>
                </a:solidFill>
              </a:defRPr>
            </a:lvl5pPr>
            <a:lvl6pPr marL="2286103" indent="0">
              <a:buNone/>
              <a:defRPr sz="1600">
                <a:solidFill>
                  <a:schemeClr val="tx1">
                    <a:tint val="75000"/>
                  </a:schemeClr>
                </a:solidFill>
              </a:defRPr>
            </a:lvl6pPr>
            <a:lvl7pPr marL="2743325" indent="0">
              <a:buNone/>
              <a:defRPr sz="1600">
                <a:solidFill>
                  <a:schemeClr val="tx1">
                    <a:tint val="75000"/>
                  </a:schemeClr>
                </a:solidFill>
              </a:defRPr>
            </a:lvl7pPr>
            <a:lvl8pPr marL="3200548" indent="0">
              <a:buNone/>
              <a:defRPr sz="1600">
                <a:solidFill>
                  <a:schemeClr val="tx1">
                    <a:tint val="75000"/>
                  </a:schemeClr>
                </a:solidFill>
              </a:defRPr>
            </a:lvl8pPr>
            <a:lvl9pPr marL="3657768"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825444C-0BC5-43B4-882C-70435B88E373}"/>
              </a:ext>
            </a:extLst>
          </p:cNvPr>
          <p:cNvSpPr>
            <a:spLocks noGrp="1"/>
          </p:cNvSpPr>
          <p:nvPr>
            <p:ph type="dt" sz="half" idx="10"/>
          </p:nvPr>
        </p:nvSpPr>
        <p:spPr/>
        <p:txBody>
          <a:bodyPr/>
          <a:lstStyle/>
          <a:p>
            <a:fld id="{C79C4E96-19F9-4229-9DFD-F0441CB6784C}" type="datetimeFigureOut">
              <a:rPr lang="en-AU" smtClean="0"/>
              <a:t>24/02/2023</a:t>
            </a:fld>
            <a:endParaRPr lang="en-AU"/>
          </a:p>
        </p:txBody>
      </p:sp>
      <p:sp>
        <p:nvSpPr>
          <p:cNvPr id="5" name="Footer Placeholder 4">
            <a:extLst>
              <a:ext uri="{FF2B5EF4-FFF2-40B4-BE49-F238E27FC236}">
                <a16:creationId xmlns:a16="http://schemas.microsoft.com/office/drawing/2014/main" id="{8D1CD8D4-9D79-4385-B8E3-65FC025179C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242A399-E46B-4C50-BF96-C99F742137A2}"/>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1936993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39845-A843-4082-8607-1D637B4916F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83DA928-F35D-4E9D-9197-441B899DEC3A}"/>
              </a:ext>
            </a:extLst>
          </p:cNvPr>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DA8690F0-2B31-4D6A-A1E3-C308A2C88B0F}"/>
              </a:ext>
            </a:extLst>
          </p:cNvPr>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8EFB255D-CF13-443D-A0EF-6CACF2D6BCA2}"/>
              </a:ext>
            </a:extLst>
          </p:cNvPr>
          <p:cNvSpPr>
            <a:spLocks noGrp="1"/>
          </p:cNvSpPr>
          <p:nvPr>
            <p:ph type="dt" sz="half" idx="10"/>
          </p:nvPr>
        </p:nvSpPr>
        <p:spPr/>
        <p:txBody>
          <a:bodyPr/>
          <a:lstStyle/>
          <a:p>
            <a:fld id="{C79C4E96-19F9-4229-9DFD-F0441CB6784C}" type="datetimeFigureOut">
              <a:rPr lang="en-AU" smtClean="0"/>
              <a:t>24/02/2023</a:t>
            </a:fld>
            <a:endParaRPr lang="en-AU"/>
          </a:p>
        </p:txBody>
      </p:sp>
      <p:sp>
        <p:nvSpPr>
          <p:cNvPr id="6" name="Footer Placeholder 5">
            <a:extLst>
              <a:ext uri="{FF2B5EF4-FFF2-40B4-BE49-F238E27FC236}">
                <a16:creationId xmlns:a16="http://schemas.microsoft.com/office/drawing/2014/main" id="{03899F51-AF3B-4FBC-B267-5D59E6C72B0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596EAC3-E9CD-43D1-B4EF-A4961B00C998}"/>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403722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2CF01-0EE3-4086-8AC8-9FA0CCD2AD13}"/>
              </a:ext>
            </a:extLst>
          </p:cNvPr>
          <p:cNvSpPr>
            <a:spLocks noGrp="1"/>
          </p:cNvSpPr>
          <p:nvPr>
            <p:ph type="title"/>
          </p:nvPr>
        </p:nvSpPr>
        <p:spPr>
          <a:xfrm>
            <a:off x="839789" y="365129"/>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A222CB70-DD68-431E-A2E0-E613D6049BD9}"/>
              </a:ext>
            </a:extLst>
          </p:cNvPr>
          <p:cNvSpPr>
            <a:spLocks noGrp="1"/>
          </p:cNvSpPr>
          <p:nvPr>
            <p:ph type="body" idx="1"/>
          </p:nvPr>
        </p:nvSpPr>
        <p:spPr>
          <a:xfrm>
            <a:off x="839802" y="1681164"/>
            <a:ext cx="5157787" cy="823912"/>
          </a:xfrm>
        </p:spPr>
        <p:txBody>
          <a:bodyPr anchor="b"/>
          <a:lstStyle>
            <a:lvl1pPr marL="0" indent="0">
              <a:buNone/>
              <a:defRPr sz="2400" b="1"/>
            </a:lvl1pPr>
            <a:lvl2pPr marL="457220" indent="0">
              <a:buNone/>
              <a:defRPr sz="2000" b="1"/>
            </a:lvl2pPr>
            <a:lvl3pPr marL="914440" indent="0">
              <a:buNone/>
              <a:defRPr sz="1801" b="1"/>
            </a:lvl3pPr>
            <a:lvl4pPr marL="1371663" indent="0">
              <a:buNone/>
              <a:defRPr sz="1600" b="1"/>
            </a:lvl4pPr>
            <a:lvl5pPr marL="1828885" indent="0">
              <a:buNone/>
              <a:defRPr sz="1600" b="1"/>
            </a:lvl5pPr>
            <a:lvl6pPr marL="2286103" indent="0">
              <a:buNone/>
              <a:defRPr sz="1600" b="1"/>
            </a:lvl6pPr>
            <a:lvl7pPr marL="2743325" indent="0">
              <a:buNone/>
              <a:defRPr sz="1600" b="1"/>
            </a:lvl7pPr>
            <a:lvl8pPr marL="3200548" indent="0">
              <a:buNone/>
              <a:defRPr sz="1600" b="1"/>
            </a:lvl8pPr>
            <a:lvl9pPr marL="3657768"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DB58D3F-08BE-469C-A04D-22174CFE708D}"/>
              </a:ext>
            </a:extLst>
          </p:cNvPr>
          <p:cNvSpPr>
            <a:spLocks noGrp="1"/>
          </p:cNvSpPr>
          <p:nvPr>
            <p:ph sz="half" idx="2"/>
          </p:nvPr>
        </p:nvSpPr>
        <p:spPr>
          <a:xfrm>
            <a:off x="839802" y="2505076"/>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82611CEF-AE26-4BB3-B28F-A149BA857A23}"/>
              </a:ext>
            </a:extLst>
          </p:cNvPr>
          <p:cNvSpPr>
            <a:spLocks noGrp="1"/>
          </p:cNvSpPr>
          <p:nvPr>
            <p:ph type="body" sz="quarter" idx="3"/>
          </p:nvPr>
        </p:nvSpPr>
        <p:spPr>
          <a:xfrm>
            <a:off x="6172203" y="1681164"/>
            <a:ext cx="5183188" cy="823912"/>
          </a:xfrm>
        </p:spPr>
        <p:txBody>
          <a:bodyPr anchor="b"/>
          <a:lstStyle>
            <a:lvl1pPr marL="0" indent="0">
              <a:buNone/>
              <a:defRPr sz="2400" b="1"/>
            </a:lvl1pPr>
            <a:lvl2pPr marL="457220" indent="0">
              <a:buNone/>
              <a:defRPr sz="2000" b="1"/>
            </a:lvl2pPr>
            <a:lvl3pPr marL="914440" indent="0">
              <a:buNone/>
              <a:defRPr sz="1801" b="1"/>
            </a:lvl3pPr>
            <a:lvl4pPr marL="1371663" indent="0">
              <a:buNone/>
              <a:defRPr sz="1600" b="1"/>
            </a:lvl4pPr>
            <a:lvl5pPr marL="1828885" indent="0">
              <a:buNone/>
              <a:defRPr sz="1600" b="1"/>
            </a:lvl5pPr>
            <a:lvl6pPr marL="2286103" indent="0">
              <a:buNone/>
              <a:defRPr sz="1600" b="1"/>
            </a:lvl6pPr>
            <a:lvl7pPr marL="2743325" indent="0">
              <a:buNone/>
              <a:defRPr sz="1600" b="1"/>
            </a:lvl7pPr>
            <a:lvl8pPr marL="3200548" indent="0">
              <a:buNone/>
              <a:defRPr sz="1600" b="1"/>
            </a:lvl8pPr>
            <a:lvl9pPr marL="3657768"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FC3570D-565C-4B52-8C68-62469E68C251}"/>
              </a:ext>
            </a:extLst>
          </p:cNvPr>
          <p:cNvSpPr>
            <a:spLocks noGrp="1"/>
          </p:cNvSpPr>
          <p:nvPr>
            <p:ph sz="quarter" idx="4"/>
          </p:nvPr>
        </p:nvSpPr>
        <p:spPr>
          <a:xfrm>
            <a:off x="6172203" y="2505076"/>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2C2E4B8C-3112-4A03-ACED-DBD612FF2A92}"/>
              </a:ext>
            </a:extLst>
          </p:cNvPr>
          <p:cNvSpPr>
            <a:spLocks noGrp="1"/>
          </p:cNvSpPr>
          <p:nvPr>
            <p:ph type="dt" sz="half" idx="10"/>
          </p:nvPr>
        </p:nvSpPr>
        <p:spPr/>
        <p:txBody>
          <a:bodyPr/>
          <a:lstStyle/>
          <a:p>
            <a:fld id="{C79C4E96-19F9-4229-9DFD-F0441CB6784C}" type="datetimeFigureOut">
              <a:rPr lang="en-AU" smtClean="0"/>
              <a:t>24/02/2023</a:t>
            </a:fld>
            <a:endParaRPr lang="en-AU"/>
          </a:p>
        </p:txBody>
      </p:sp>
      <p:sp>
        <p:nvSpPr>
          <p:cNvPr id="8" name="Footer Placeholder 7">
            <a:extLst>
              <a:ext uri="{FF2B5EF4-FFF2-40B4-BE49-F238E27FC236}">
                <a16:creationId xmlns:a16="http://schemas.microsoft.com/office/drawing/2014/main" id="{9AA50D98-1AFA-42A9-8F67-5E9095F779A0}"/>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EB80F3B1-9141-4B6A-B6A4-142EF3D65DF1}"/>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3109114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3AE6F-6DC0-4B38-8D07-82EBEE1EB4B0}"/>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B23760-E647-404C-B089-CC7A69BA9396}"/>
              </a:ext>
            </a:extLst>
          </p:cNvPr>
          <p:cNvSpPr>
            <a:spLocks noGrp="1"/>
          </p:cNvSpPr>
          <p:nvPr>
            <p:ph type="dt" sz="half" idx="10"/>
          </p:nvPr>
        </p:nvSpPr>
        <p:spPr/>
        <p:txBody>
          <a:bodyPr/>
          <a:lstStyle/>
          <a:p>
            <a:fld id="{C79C4E96-19F9-4229-9DFD-F0441CB6784C}" type="datetimeFigureOut">
              <a:rPr lang="en-AU" smtClean="0"/>
              <a:t>24/02/2023</a:t>
            </a:fld>
            <a:endParaRPr lang="en-AU"/>
          </a:p>
        </p:txBody>
      </p:sp>
      <p:sp>
        <p:nvSpPr>
          <p:cNvPr id="4" name="Footer Placeholder 3">
            <a:extLst>
              <a:ext uri="{FF2B5EF4-FFF2-40B4-BE49-F238E27FC236}">
                <a16:creationId xmlns:a16="http://schemas.microsoft.com/office/drawing/2014/main" id="{281600DE-D7AB-4BBC-A8FB-E5193E35947E}"/>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79CA10B8-FBBD-4031-930A-48C0122BDAEE}"/>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4097599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52DDCA-F05B-434C-AA05-7FAF7F92511E}"/>
              </a:ext>
            </a:extLst>
          </p:cNvPr>
          <p:cNvSpPr>
            <a:spLocks noGrp="1"/>
          </p:cNvSpPr>
          <p:nvPr>
            <p:ph type="dt" sz="half" idx="10"/>
          </p:nvPr>
        </p:nvSpPr>
        <p:spPr/>
        <p:txBody>
          <a:bodyPr/>
          <a:lstStyle/>
          <a:p>
            <a:fld id="{C79C4E96-19F9-4229-9DFD-F0441CB6784C}" type="datetimeFigureOut">
              <a:rPr lang="en-AU" smtClean="0"/>
              <a:t>24/02/2023</a:t>
            </a:fld>
            <a:endParaRPr lang="en-AU"/>
          </a:p>
        </p:txBody>
      </p:sp>
      <p:sp>
        <p:nvSpPr>
          <p:cNvPr id="3" name="Footer Placeholder 2">
            <a:extLst>
              <a:ext uri="{FF2B5EF4-FFF2-40B4-BE49-F238E27FC236}">
                <a16:creationId xmlns:a16="http://schemas.microsoft.com/office/drawing/2014/main" id="{88717FB4-2B11-4985-9CAA-E82EDFD7A6BB}"/>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D27A7C16-19D2-42FA-A7A7-8CF6AB1F6C90}"/>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3842904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8DFBF-52E1-4B6F-B8CC-7FBFD9205F77}"/>
              </a:ext>
            </a:extLst>
          </p:cNvPr>
          <p:cNvSpPr>
            <a:spLocks noGrp="1"/>
          </p:cNvSpPr>
          <p:nvPr>
            <p:ph type="title"/>
          </p:nvPr>
        </p:nvSpPr>
        <p:spPr>
          <a:xfrm>
            <a:off x="839791" y="457200"/>
            <a:ext cx="3932236"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05852BE-0FE0-493B-AC65-1134E6FA9228}"/>
              </a:ext>
            </a:extLst>
          </p:cNvPr>
          <p:cNvSpPr>
            <a:spLocks noGrp="1"/>
          </p:cNvSpPr>
          <p:nvPr>
            <p:ph idx="1"/>
          </p:nvPr>
        </p:nvSpPr>
        <p:spPr>
          <a:xfrm>
            <a:off x="5183201" y="987430"/>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67B011C1-28AE-4ED3-8A05-DA3C789B8BD3}"/>
              </a:ext>
            </a:extLst>
          </p:cNvPr>
          <p:cNvSpPr>
            <a:spLocks noGrp="1"/>
          </p:cNvSpPr>
          <p:nvPr>
            <p:ph type="body" sz="half" idx="2"/>
          </p:nvPr>
        </p:nvSpPr>
        <p:spPr>
          <a:xfrm>
            <a:off x="839791" y="2057400"/>
            <a:ext cx="3932236" cy="3811588"/>
          </a:xfrm>
        </p:spPr>
        <p:txBody>
          <a:bodyPr/>
          <a:lstStyle>
            <a:lvl1pPr marL="0" indent="0">
              <a:buNone/>
              <a:defRPr sz="1600"/>
            </a:lvl1pPr>
            <a:lvl2pPr marL="457220" indent="0">
              <a:buNone/>
              <a:defRPr sz="1401"/>
            </a:lvl2pPr>
            <a:lvl3pPr marL="914440" indent="0">
              <a:buNone/>
              <a:defRPr sz="1200"/>
            </a:lvl3pPr>
            <a:lvl4pPr marL="1371663" indent="0">
              <a:buNone/>
              <a:defRPr sz="1001"/>
            </a:lvl4pPr>
            <a:lvl5pPr marL="1828885" indent="0">
              <a:buNone/>
              <a:defRPr sz="1001"/>
            </a:lvl5pPr>
            <a:lvl6pPr marL="2286103" indent="0">
              <a:buNone/>
              <a:defRPr sz="1001"/>
            </a:lvl6pPr>
            <a:lvl7pPr marL="2743325" indent="0">
              <a:buNone/>
              <a:defRPr sz="1001"/>
            </a:lvl7pPr>
            <a:lvl8pPr marL="3200548" indent="0">
              <a:buNone/>
              <a:defRPr sz="1001"/>
            </a:lvl8pPr>
            <a:lvl9pPr marL="3657768" indent="0">
              <a:buNone/>
              <a:defRPr sz="1001"/>
            </a:lvl9pPr>
          </a:lstStyle>
          <a:p>
            <a:pPr lvl="0"/>
            <a:r>
              <a:rPr lang="en-US"/>
              <a:t>Edit Master text styles</a:t>
            </a:r>
          </a:p>
        </p:txBody>
      </p:sp>
      <p:sp>
        <p:nvSpPr>
          <p:cNvPr id="5" name="Date Placeholder 4">
            <a:extLst>
              <a:ext uri="{FF2B5EF4-FFF2-40B4-BE49-F238E27FC236}">
                <a16:creationId xmlns:a16="http://schemas.microsoft.com/office/drawing/2014/main" id="{D8CA8CAC-6F0C-4672-B10A-F58736BE54B0}"/>
              </a:ext>
            </a:extLst>
          </p:cNvPr>
          <p:cNvSpPr>
            <a:spLocks noGrp="1"/>
          </p:cNvSpPr>
          <p:nvPr>
            <p:ph type="dt" sz="half" idx="10"/>
          </p:nvPr>
        </p:nvSpPr>
        <p:spPr/>
        <p:txBody>
          <a:bodyPr/>
          <a:lstStyle/>
          <a:p>
            <a:fld id="{C79C4E96-19F9-4229-9DFD-F0441CB6784C}" type="datetimeFigureOut">
              <a:rPr lang="en-AU" smtClean="0"/>
              <a:t>24/02/2023</a:t>
            </a:fld>
            <a:endParaRPr lang="en-AU"/>
          </a:p>
        </p:txBody>
      </p:sp>
      <p:sp>
        <p:nvSpPr>
          <p:cNvPr id="6" name="Footer Placeholder 5">
            <a:extLst>
              <a:ext uri="{FF2B5EF4-FFF2-40B4-BE49-F238E27FC236}">
                <a16:creationId xmlns:a16="http://schemas.microsoft.com/office/drawing/2014/main" id="{D08AC818-FD2E-478F-8E36-15222E1602D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7F0B8C9-9247-4129-BC75-0AAB9D8AE28E}"/>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420600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FC684-7F4A-458E-ADB0-C404A9CAF841}"/>
              </a:ext>
            </a:extLst>
          </p:cNvPr>
          <p:cNvSpPr>
            <a:spLocks noGrp="1"/>
          </p:cNvSpPr>
          <p:nvPr>
            <p:ph type="title"/>
          </p:nvPr>
        </p:nvSpPr>
        <p:spPr>
          <a:xfrm>
            <a:off x="839791" y="457200"/>
            <a:ext cx="3932236"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77427D3-0A8B-4470-85FB-4F97E0FB69FA}"/>
              </a:ext>
            </a:extLst>
          </p:cNvPr>
          <p:cNvSpPr>
            <a:spLocks noGrp="1"/>
          </p:cNvSpPr>
          <p:nvPr>
            <p:ph type="pic" idx="1"/>
          </p:nvPr>
        </p:nvSpPr>
        <p:spPr>
          <a:xfrm>
            <a:off x="5183201" y="987430"/>
            <a:ext cx="6172201" cy="4873625"/>
          </a:xfrm>
        </p:spPr>
        <p:txBody>
          <a:bodyPr/>
          <a:lstStyle>
            <a:lvl1pPr marL="0" indent="0">
              <a:buNone/>
              <a:defRPr sz="3200"/>
            </a:lvl1pPr>
            <a:lvl2pPr marL="457220" indent="0">
              <a:buNone/>
              <a:defRPr sz="2800"/>
            </a:lvl2pPr>
            <a:lvl3pPr marL="914440" indent="0">
              <a:buNone/>
              <a:defRPr sz="2400"/>
            </a:lvl3pPr>
            <a:lvl4pPr marL="1371663" indent="0">
              <a:buNone/>
              <a:defRPr sz="2000"/>
            </a:lvl4pPr>
            <a:lvl5pPr marL="1828885" indent="0">
              <a:buNone/>
              <a:defRPr sz="2000"/>
            </a:lvl5pPr>
            <a:lvl6pPr marL="2286103" indent="0">
              <a:buNone/>
              <a:defRPr sz="2000"/>
            </a:lvl6pPr>
            <a:lvl7pPr marL="2743325" indent="0">
              <a:buNone/>
              <a:defRPr sz="2000"/>
            </a:lvl7pPr>
            <a:lvl8pPr marL="3200548" indent="0">
              <a:buNone/>
              <a:defRPr sz="2000"/>
            </a:lvl8pPr>
            <a:lvl9pPr marL="3657768" indent="0">
              <a:buNone/>
              <a:defRPr sz="2000"/>
            </a:lvl9pPr>
          </a:lstStyle>
          <a:p>
            <a:endParaRPr lang="en-AU"/>
          </a:p>
        </p:txBody>
      </p:sp>
      <p:sp>
        <p:nvSpPr>
          <p:cNvPr id="4" name="Text Placeholder 3">
            <a:extLst>
              <a:ext uri="{FF2B5EF4-FFF2-40B4-BE49-F238E27FC236}">
                <a16:creationId xmlns:a16="http://schemas.microsoft.com/office/drawing/2014/main" id="{EB0A3C3E-0553-4910-9EEC-5F787E4EF6D9}"/>
              </a:ext>
            </a:extLst>
          </p:cNvPr>
          <p:cNvSpPr>
            <a:spLocks noGrp="1"/>
          </p:cNvSpPr>
          <p:nvPr>
            <p:ph type="body" sz="half" idx="2"/>
          </p:nvPr>
        </p:nvSpPr>
        <p:spPr>
          <a:xfrm>
            <a:off x="839791" y="2057400"/>
            <a:ext cx="3932236" cy="3811588"/>
          </a:xfrm>
        </p:spPr>
        <p:txBody>
          <a:bodyPr/>
          <a:lstStyle>
            <a:lvl1pPr marL="0" indent="0">
              <a:buNone/>
              <a:defRPr sz="1600"/>
            </a:lvl1pPr>
            <a:lvl2pPr marL="457220" indent="0">
              <a:buNone/>
              <a:defRPr sz="1401"/>
            </a:lvl2pPr>
            <a:lvl3pPr marL="914440" indent="0">
              <a:buNone/>
              <a:defRPr sz="1200"/>
            </a:lvl3pPr>
            <a:lvl4pPr marL="1371663" indent="0">
              <a:buNone/>
              <a:defRPr sz="1001"/>
            </a:lvl4pPr>
            <a:lvl5pPr marL="1828885" indent="0">
              <a:buNone/>
              <a:defRPr sz="1001"/>
            </a:lvl5pPr>
            <a:lvl6pPr marL="2286103" indent="0">
              <a:buNone/>
              <a:defRPr sz="1001"/>
            </a:lvl6pPr>
            <a:lvl7pPr marL="2743325" indent="0">
              <a:buNone/>
              <a:defRPr sz="1001"/>
            </a:lvl7pPr>
            <a:lvl8pPr marL="3200548" indent="0">
              <a:buNone/>
              <a:defRPr sz="1001"/>
            </a:lvl8pPr>
            <a:lvl9pPr marL="3657768" indent="0">
              <a:buNone/>
              <a:defRPr sz="1001"/>
            </a:lvl9pPr>
          </a:lstStyle>
          <a:p>
            <a:pPr lvl="0"/>
            <a:r>
              <a:rPr lang="en-US"/>
              <a:t>Edit Master text styles</a:t>
            </a:r>
          </a:p>
        </p:txBody>
      </p:sp>
      <p:sp>
        <p:nvSpPr>
          <p:cNvPr id="5" name="Date Placeholder 4">
            <a:extLst>
              <a:ext uri="{FF2B5EF4-FFF2-40B4-BE49-F238E27FC236}">
                <a16:creationId xmlns:a16="http://schemas.microsoft.com/office/drawing/2014/main" id="{0282D68B-EC0F-4C8C-B209-F03582729109}"/>
              </a:ext>
            </a:extLst>
          </p:cNvPr>
          <p:cNvSpPr>
            <a:spLocks noGrp="1"/>
          </p:cNvSpPr>
          <p:nvPr>
            <p:ph type="dt" sz="half" idx="10"/>
          </p:nvPr>
        </p:nvSpPr>
        <p:spPr/>
        <p:txBody>
          <a:bodyPr/>
          <a:lstStyle/>
          <a:p>
            <a:fld id="{C79C4E96-19F9-4229-9DFD-F0441CB6784C}" type="datetimeFigureOut">
              <a:rPr lang="en-AU" smtClean="0"/>
              <a:t>24/02/2023</a:t>
            </a:fld>
            <a:endParaRPr lang="en-AU"/>
          </a:p>
        </p:txBody>
      </p:sp>
      <p:sp>
        <p:nvSpPr>
          <p:cNvPr id="6" name="Footer Placeholder 5">
            <a:extLst>
              <a:ext uri="{FF2B5EF4-FFF2-40B4-BE49-F238E27FC236}">
                <a16:creationId xmlns:a16="http://schemas.microsoft.com/office/drawing/2014/main" id="{80DBDB64-8FAF-42B9-878C-18D046817EB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1DF46CA-C4E2-444C-ADF4-A9CC4E414CB5}"/>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403702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AEFBDE-D91C-441C-868E-09CE4DA62718}"/>
              </a:ext>
            </a:extLst>
          </p:cNvPr>
          <p:cNvSpPr>
            <a:spLocks noGrp="1"/>
          </p:cNvSpPr>
          <p:nvPr>
            <p:ph type="title"/>
          </p:nvPr>
        </p:nvSpPr>
        <p:spPr>
          <a:xfrm>
            <a:off x="838205" y="365129"/>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EF399259-7DE5-4601-BCB0-AA576C62F7D0}"/>
              </a:ext>
            </a:extLst>
          </p:cNvPr>
          <p:cNvSpPr>
            <a:spLocks noGrp="1"/>
          </p:cNvSpPr>
          <p:nvPr>
            <p:ph type="body" idx="1"/>
          </p:nvPr>
        </p:nvSpPr>
        <p:spPr>
          <a:xfrm>
            <a:off x="838205"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D906F11-A951-4E76-A042-7D0D5F33F043}"/>
              </a:ext>
            </a:extLst>
          </p:cNvPr>
          <p:cNvSpPr>
            <a:spLocks noGrp="1"/>
          </p:cNvSpPr>
          <p:nvPr>
            <p:ph type="dt" sz="half" idx="2"/>
          </p:nvPr>
        </p:nvSpPr>
        <p:spPr>
          <a:xfrm>
            <a:off x="838201" y="635635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9C4E96-19F9-4229-9DFD-F0441CB6784C}" type="datetimeFigureOut">
              <a:rPr lang="en-AU" smtClean="0"/>
              <a:t>24/02/2023</a:t>
            </a:fld>
            <a:endParaRPr lang="en-AU"/>
          </a:p>
        </p:txBody>
      </p:sp>
      <p:sp>
        <p:nvSpPr>
          <p:cNvPr id="5" name="Footer Placeholder 4">
            <a:extLst>
              <a:ext uri="{FF2B5EF4-FFF2-40B4-BE49-F238E27FC236}">
                <a16:creationId xmlns:a16="http://schemas.microsoft.com/office/drawing/2014/main" id="{83BC075C-02BF-4A84-AF7D-844C3C3BE0FE}"/>
              </a:ext>
            </a:extLst>
          </p:cNvPr>
          <p:cNvSpPr>
            <a:spLocks noGrp="1"/>
          </p:cNvSpPr>
          <p:nvPr>
            <p:ph type="ftr" sz="quarter" idx="3"/>
          </p:nvPr>
        </p:nvSpPr>
        <p:spPr>
          <a:xfrm>
            <a:off x="4038605" y="635635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0D0A1C3D-1FCB-4032-923A-ADB0C8BC0744}"/>
              </a:ext>
            </a:extLst>
          </p:cNvPr>
          <p:cNvSpPr>
            <a:spLocks noGrp="1"/>
          </p:cNvSpPr>
          <p:nvPr>
            <p:ph type="sldNum" sz="quarter" idx="4"/>
          </p:nvPr>
        </p:nvSpPr>
        <p:spPr>
          <a:xfrm>
            <a:off x="8610601" y="635635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FC0B31-BB84-4983-98D3-49E4494130CE}" type="slidenum">
              <a:rPr lang="en-AU" smtClean="0"/>
              <a:t>‹#›</a:t>
            </a:fld>
            <a:endParaRPr lang="en-AU"/>
          </a:p>
        </p:txBody>
      </p:sp>
    </p:spTree>
    <p:extLst>
      <p:ext uri="{BB962C8B-B14F-4D97-AF65-F5344CB8AC3E}">
        <p14:creationId xmlns:p14="http://schemas.microsoft.com/office/powerpoint/2010/main" val="8214421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4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13" indent="-228613" algn="l" defTabSz="914440"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34" indent="-228613" algn="l" defTabSz="91444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3" indent="-228613" algn="l" defTabSz="91444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74"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94"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716"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938"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156"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377"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40" rtl="0" eaLnBrk="1" latinLnBrk="0" hangingPunct="1">
        <a:defRPr sz="1801" kern="1200">
          <a:solidFill>
            <a:schemeClr val="tx1"/>
          </a:solidFill>
          <a:latin typeface="+mn-lt"/>
          <a:ea typeface="+mn-ea"/>
          <a:cs typeface="+mn-cs"/>
        </a:defRPr>
      </a:lvl1pPr>
      <a:lvl2pPr marL="457220" algn="l" defTabSz="914440" rtl="0" eaLnBrk="1" latinLnBrk="0" hangingPunct="1">
        <a:defRPr sz="1801" kern="1200">
          <a:solidFill>
            <a:schemeClr val="tx1"/>
          </a:solidFill>
          <a:latin typeface="+mn-lt"/>
          <a:ea typeface="+mn-ea"/>
          <a:cs typeface="+mn-cs"/>
        </a:defRPr>
      </a:lvl2pPr>
      <a:lvl3pPr marL="914440" algn="l" defTabSz="914440" rtl="0" eaLnBrk="1" latinLnBrk="0" hangingPunct="1">
        <a:defRPr sz="1801" kern="1200">
          <a:solidFill>
            <a:schemeClr val="tx1"/>
          </a:solidFill>
          <a:latin typeface="+mn-lt"/>
          <a:ea typeface="+mn-ea"/>
          <a:cs typeface="+mn-cs"/>
        </a:defRPr>
      </a:lvl3pPr>
      <a:lvl4pPr marL="1371663" algn="l" defTabSz="914440" rtl="0" eaLnBrk="1" latinLnBrk="0" hangingPunct="1">
        <a:defRPr sz="1801" kern="1200">
          <a:solidFill>
            <a:schemeClr val="tx1"/>
          </a:solidFill>
          <a:latin typeface="+mn-lt"/>
          <a:ea typeface="+mn-ea"/>
          <a:cs typeface="+mn-cs"/>
        </a:defRPr>
      </a:lvl4pPr>
      <a:lvl5pPr marL="1828885" algn="l" defTabSz="914440" rtl="0" eaLnBrk="1" latinLnBrk="0" hangingPunct="1">
        <a:defRPr sz="1801" kern="1200">
          <a:solidFill>
            <a:schemeClr val="tx1"/>
          </a:solidFill>
          <a:latin typeface="+mn-lt"/>
          <a:ea typeface="+mn-ea"/>
          <a:cs typeface="+mn-cs"/>
        </a:defRPr>
      </a:lvl5pPr>
      <a:lvl6pPr marL="2286103" algn="l" defTabSz="914440" rtl="0" eaLnBrk="1" latinLnBrk="0" hangingPunct="1">
        <a:defRPr sz="1801" kern="1200">
          <a:solidFill>
            <a:schemeClr val="tx1"/>
          </a:solidFill>
          <a:latin typeface="+mn-lt"/>
          <a:ea typeface="+mn-ea"/>
          <a:cs typeface="+mn-cs"/>
        </a:defRPr>
      </a:lvl6pPr>
      <a:lvl7pPr marL="2743325" algn="l" defTabSz="914440" rtl="0" eaLnBrk="1" latinLnBrk="0" hangingPunct="1">
        <a:defRPr sz="1801" kern="1200">
          <a:solidFill>
            <a:schemeClr val="tx1"/>
          </a:solidFill>
          <a:latin typeface="+mn-lt"/>
          <a:ea typeface="+mn-ea"/>
          <a:cs typeface="+mn-cs"/>
        </a:defRPr>
      </a:lvl7pPr>
      <a:lvl8pPr marL="3200548" algn="l" defTabSz="914440" rtl="0" eaLnBrk="1" latinLnBrk="0" hangingPunct="1">
        <a:defRPr sz="1801" kern="1200">
          <a:solidFill>
            <a:schemeClr val="tx1"/>
          </a:solidFill>
          <a:latin typeface="+mn-lt"/>
          <a:ea typeface="+mn-ea"/>
          <a:cs typeface="+mn-cs"/>
        </a:defRPr>
      </a:lvl8pPr>
      <a:lvl9pPr marL="3657768" algn="l" defTabSz="914440"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westernsydney.edu.au/currentstudents/current_students/services_and_facilities/special_consideration" TargetMode="External"/><Relationship Id="rId13" Type="http://schemas.openxmlformats.org/officeDocument/2006/relationships/image" Target="../media/image4.png"/><Relationship Id="rId3" Type="http://schemas.openxmlformats.org/officeDocument/2006/relationships/image" Target="../media/image2.png"/><Relationship Id="rId7" Type="http://schemas.openxmlformats.org/officeDocument/2006/relationships/hyperlink" Target="https://www.westernsydney.edu.au/currentstudents/current_students/exams/deferred_exams" TargetMode="External"/><Relationship Id="rId12"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hyperlink" Target="https://www.westernsydney.edu.au/currentstudents/current_students/services_and_facilities/counselling_services" TargetMode="External"/><Relationship Id="rId11" Type="http://schemas.openxmlformats.org/officeDocument/2006/relationships/hyperlink" Target="https://www.westernsydney.edu.au/currentstudents/current_students/dates" TargetMode="External"/><Relationship Id="rId5" Type="http://schemas.openxmlformats.org/officeDocument/2006/relationships/hyperlink" Target="https://www.westernsydney.edu.au/__data/assets/pdf_file/0007/886669/10_Things_To_Remember_2019_STUS3757.pdf" TargetMode="External"/><Relationship Id="rId10" Type="http://schemas.openxmlformats.org/officeDocument/2006/relationships/hyperlink" Target="https://www.westernsydney.edu.au/currentstudents/current_students/exams/review_of_grade" TargetMode="External"/><Relationship Id="rId4" Type="http://schemas.openxmlformats.org/officeDocument/2006/relationships/hyperlink" Target="https://exams.westernsydney.edu.au/timetable/personal.php" TargetMode="External"/><Relationship Id="rId9" Type="http://schemas.openxmlformats.org/officeDocument/2006/relationships/hyperlink" Target="https://www.westernsydney.edu.au/currentstudents/current_students/results/results_faq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0033"/>
        </a:solidFill>
        <a:effectLst/>
      </p:bgPr>
    </p:bg>
    <p:spTree>
      <p:nvGrpSpPr>
        <p:cNvPr id="1" name=""/>
        <p:cNvGrpSpPr/>
        <p:nvPr/>
      </p:nvGrpSpPr>
      <p:grpSpPr>
        <a:xfrm>
          <a:off x="0" y="0"/>
          <a:ext cx="0" cy="0"/>
          <a:chOff x="0" y="0"/>
          <a:chExt cx="0" cy="0"/>
        </a:xfrm>
      </p:grpSpPr>
      <p:sp>
        <p:nvSpPr>
          <p:cNvPr id="26" name="Text Box 36">
            <a:extLst>
              <a:ext uri="{FF2B5EF4-FFF2-40B4-BE49-F238E27FC236}">
                <a16:creationId xmlns:a16="http://schemas.microsoft.com/office/drawing/2014/main" id="{329EB367-4159-464D-8F2E-B53D713E344B}"/>
              </a:ext>
            </a:extLst>
          </p:cNvPr>
          <p:cNvSpPr txBox="1">
            <a:spLocks noChangeArrowheads="1"/>
          </p:cNvSpPr>
          <p:nvPr/>
        </p:nvSpPr>
        <p:spPr bwMode="auto">
          <a:xfrm>
            <a:off x="398608" y="42992"/>
            <a:ext cx="9522839" cy="138624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61" rtl="0" eaLnBrk="1" fontAlgn="auto" latinLnBrk="0" hangingPunct="1">
              <a:lnSpc>
                <a:spcPct val="119000"/>
              </a:lnSpc>
              <a:spcBef>
                <a:spcPts val="0"/>
              </a:spcBef>
              <a:spcAft>
                <a:spcPts val="601"/>
              </a:spcAft>
              <a:buClrTx/>
              <a:buSzTx/>
              <a:buFontTx/>
              <a:buNone/>
              <a:tabLst/>
              <a:defRPr/>
            </a:pPr>
            <a:r>
              <a:rPr kumimoji="0" lang="en-GB" sz="4000" b="0" i="0" u="none" strike="noStrike" kern="14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CLEAR THE LAST HURDLE: EXAMS &amp; WHAT’S NEXT</a:t>
            </a:r>
            <a:endParaRPr kumimoji="0" lang="en-GB" sz="4000" b="0" i="0" u="none" strike="noStrike" kern="1400" cap="none" spc="0" normalizeH="0" baseline="0" noProof="0" dirty="0">
              <a:ln>
                <a:noFill/>
              </a:ln>
              <a:solidFill>
                <a:srgbClr val="000000"/>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pic>
        <p:nvPicPr>
          <p:cNvPr id="1061" name="Picture 37" descr="STARS TIPS LOGO">
            <a:extLst>
              <a:ext uri="{FF2B5EF4-FFF2-40B4-BE49-F238E27FC236}">
                <a16:creationId xmlns:a16="http://schemas.microsoft.com/office/drawing/2014/main" id="{23AF004B-DFF6-4FC1-B533-EA112B018DB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5500" y="102978"/>
            <a:ext cx="1533373" cy="63313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62" name="Picture 38" descr="WSU_Shield_White">
            <a:extLst>
              <a:ext uri="{FF2B5EF4-FFF2-40B4-BE49-F238E27FC236}">
                <a16:creationId xmlns:a16="http://schemas.microsoft.com/office/drawing/2014/main" id="{3F83F3A8-AEBE-4388-9F6A-73D40DDD221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07079" y="69297"/>
            <a:ext cx="696914" cy="87153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2" name="Rectangle 21"/>
          <p:cNvSpPr/>
          <p:nvPr/>
        </p:nvSpPr>
        <p:spPr>
          <a:xfrm>
            <a:off x="2" y="1990516"/>
            <a:ext cx="12192000" cy="4537972"/>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1"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Text Box 11"/>
          <p:cNvSpPr txBox="1">
            <a:spLocks noChangeArrowheads="1"/>
          </p:cNvSpPr>
          <p:nvPr/>
        </p:nvSpPr>
        <p:spPr bwMode="auto">
          <a:xfrm>
            <a:off x="311689" y="1452218"/>
            <a:ext cx="4476213" cy="2501563"/>
          </a:xfrm>
          <a:prstGeom prst="rect">
            <a:avLst/>
          </a:prstGeom>
          <a:solidFill>
            <a:srgbClr val="FFFFFF"/>
          </a:solidFill>
          <a:ln w="28575" algn="ctr">
            <a:solidFill>
              <a:srgbClr val="990033"/>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1025" name="Text Box 15">
            <a:extLst>
              <a:ext uri="{FF2B5EF4-FFF2-40B4-BE49-F238E27FC236}">
                <a16:creationId xmlns:a16="http://schemas.microsoft.com/office/drawing/2014/main" id="{C4428219-4A6C-46F9-A685-75F28AE08150}"/>
              </a:ext>
            </a:extLst>
          </p:cNvPr>
          <p:cNvSpPr txBox="1">
            <a:spLocks noChangeArrowheads="1"/>
          </p:cNvSpPr>
          <p:nvPr/>
        </p:nvSpPr>
        <p:spPr bwMode="auto">
          <a:xfrm>
            <a:off x="421450" y="2265822"/>
            <a:ext cx="4366459" cy="1428101"/>
          </a:xfrm>
          <a:prstGeom prst="rect">
            <a:avLst/>
          </a:prstGeom>
          <a:noFill/>
          <a:ln w="25400" algn="ctr">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61" rtl="0" eaLnBrk="1" fontAlgn="auto" latinLnBrk="0" hangingPunct="1">
              <a:lnSpc>
                <a:spcPct val="119000"/>
              </a:lnSpc>
              <a:spcBef>
                <a:spcPts val="0"/>
              </a:spcBef>
              <a:spcAft>
                <a:spcPts val="601"/>
              </a:spcAft>
              <a:buClrTx/>
              <a:buSzTx/>
              <a:buFontTx/>
              <a:buNone/>
              <a:tabLst/>
              <a:defRPr/>
            </a:pPr>
            <a:r>
              <a:rPr kumimoji="0" lang="en-GB" sz="2000" b="1"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Before Exams</a:t>
            </a:r>
          </a:p>
          <a:p>
            <a:pPr marL="0" marR="0" lvl="0" indent="0" algn="ctr" defTabSz="914461" rtl="0" eaLnBrk="1" fontAlgn="auto" latinLnBrk="0" hangingPunct="1">
              <a:lnSpc>
                <a:spcPct val="119000"/>
              </a:lnSpc>
              <a:spcBef>
                <a:spcPts val="0"/>
              </a:spcBef>
              <a:spcAft>
                <a:spcPts val="601"/>
              </a:spcAft>
              <a:buClrTx/>
              <a:buSzTx/>
              <a:buFontTx/>
              <a:buNone/>
              <a:tabLst/>
              <a:defRPr/>
            </a:pPr>
            <a:endParaRPr kumimoji="0" lang="en-GB" sz="219" b="1"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Check </a:t>
            </a:r>
            <a:r>
              <a:rPr kumimoji="0" lang="en-GB" sz="1801" b="0" i="0" u="sng" strike="noStrike" kern="1400" cap="none" spc="0" normalizeH="0" baseline="0" noProof="0" dirty="0">
                <a:ln>
                  <a:noFill/>
                </a:ln>
                <a:solidFill>
                  <a:srgbClr val="C00000"/>
                </a:solidFill>
                <a:effectLst/>
                <a:uLnTx/>
                <a:uFillTx/>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your personal exam timetable</a:t>
            </a:r>
            <a:r>
              <a:rPr kumimoji="0" lang="en-GB" sz="1801" b="0" i="0" u="sng" strike="noStrike" kern="140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a:t>
            </a: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Read </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5"/>
              </a:rPr>
              <a:t>10 things to remember for your exams</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endPar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61" rtl="0" eaLnBrk="0" fontAlgn="base" latinLnBrk="0" hangingPunct="0">
              <a:lnSpc>
                <a:spcPct val="100000"/>
              </a:lnSpc>
              <a:spcBef>
                <a:spcPct val="0"/>
              </a:spcBef>
              <a:spcAft>
                <a:spcPct val="0"/>
              </a:spcAft>
              <a:buClrTx/>
              <a:buSzTx/>
              <a:buFontTx/>
              <a:buNone/>
              <a:tabLst/>
              <a:defRPr/>
            </a:pPr>
            <a:endParaRPr kumimoji="0" lang="en-US"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4" name="Text Box 11"/>
          <p:cNvSpPr txBox="1">
            <a:spLocks noChangeArrowheads="1"/>
          </p:cNvSpPr>
          <p:nvPr/>
        </p:nvSpPr>
        <p:spPr bwMode="auto">
          <a:xfrm>
            <a:off x="304587" y="4037252"/>
            <a:ext cx="4483324" cy="2427051"/>
          </a:xfrm>
          <a:prstGeom prst="rect">
            <a:avLst/>
          </a:prstGeom>
          <a:solidFill>
            <a:srgbClr val="FFFFFF"/>
          </a:solidFill>
          <a:ln w="28575" algn="ctr">
            <a:solidFill>
              <a:srgbClr val="990033"/>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5" name="Text Box 11"/>
          <p:cNvSpPr txBox="1">
            <a:spLocks noChangeArrowheads="1"/>
          </p:cNvSpPr>
          <p:nvPr/>
        </p:nvSpPr>
        <p:spPr bwMode="auto">
          <a:xfrm>
            <a:off x="4927601" y="1452218"/>
            <a:ext cx="6910604" cy="5012085"/>
          </a:xfrm>
          <a:prstGeom prst="rect">
            <a:avLst/>
          </a:prstGeom>
          <a:solidFill>
            <a:srgbClr val="FFFFFF"/>
          </a:solidFill>
          <a:ln w="28575" algn="ctr">
            <a:solidFill>
              <a:srgbClr val="990033"/>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1024" name="Text Box 14">
            <a:extLst>
              <a:ext uri="{FF2B5EF4-FFF2-40B4-BE49-F238E27FC236}">
                <a16:creationId xmlns:a16="http://schemas.microsoft.com/office/drawing/2014/main" id="{B973FFD1-6A29-4E90-BF5C-3C4E6F96B6BF}"/>
              </a:ext>
            </a:extLst>
          </p:cNvPr>
          <p:cNvSpPr txBox="1">
            <a:spLocks noChangeArrowheads="1"/>
          </p:cNvSpPr>
          <p:nvPr/>
        </p:nvSpPr>
        <p:spPr bwMode="auto">
          <a:xfrm>
            <a:off x="398608" y="4052705"/>
            <a:ext cx="4389294" cy="2291012"/>
          </a:xfrm>
          <a:prstGeom prst="rect">
            <a:avLst/>
          </a:prstGeom>
          <a:noFill/>
          <a:ln w="25400" algn="ctr">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61" rtl="0" eaLnBrk="1" fontAlgn="auto" latinLnBrk="0" hangingPunct="1">
              <a:lnSpc>
                <a:spcPct val="119000"/>
              </a:lnSpc>
              <a:spcBef>
                <a:spcPts val="0"/>
              </a:spcBef>
              <a:spcAft>
                <a:spcPts val="601"/>
              </a:spcAft>
              <a:buClrTx/>
              <a:buSzTx/>
              <a:buFontTx/>
              <a:buNone/>
              <a:tabLst/>
              <a:defRPr/>
            </a:pPr>
            <a:r>
              <a:rPr kumimoji="0" lang="en-GB" sz="2000" b="1"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During Exams </a:t>
            </a:r>
            <a:endParaRPr kumimoji="0" lang="en-GB" sz="300" b="1"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Exams can be stressful.</a:t>
            </a: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Look after yourself and each other &amp; get </a:t>
            </a:r>
            <a:r>
              <a:rPr lang="en-GB" sz="1801" kern="1400" dirty="0">
                <a:solidFill>
                  <a:srgbClr val="C00000"/>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help and support</a:t>
            </a:r>
            <a:r>
              <a:rPr lang="en-GB" sz="1801" kern="1400" dirty="0">
                <a:solidFill>
                  <a:srgbClr val="C00000"/>
                </a:solidFill>
                <a:latin typeface="Arial" panose="020B0604020202020204" pitchFamily="34" charset="0"/>
                <a:cs typeface="Arial" panose="020B0604020202020204" pitchFamily="34" charset="0"/>
              </a:rPr>
              <a:t> </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if needed.</a:t>
            </a: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Learn about </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7"/>
              </a:rPr>
              <a:t>de</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7"/>
              </a:rPr>
              <a:t>ferred exams</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and </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8"/>
              </a:rPr>
              <a:t>s</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8"/>
              </a:rPr>
              <a:t>pecial consideration for exams</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8"/>
              </a:rPr>
              <a:t>.</a:t>
            </a:r>
            <a:endPar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61" rtl="0" eaLnBrk="1" fontAlgn="auto" latinLnBrk="0" hangingPunct="1">
              <a:lnSpc>
                <a:spcPct val="119000"/>
              </a:lnSpc>
              <a:spcBef>
                <a:spcPts val="0"/>
              </a:spcBef>
              <a:spcAft>
                <a:spcPts val="601"/>
              </a:spcAft>
              <a:buClrTx/>
              <a:buSzTx/>
              <a:buFontTx/>
              <a:buNone/>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p:txBody>
      </p:sp>
      <p:sp>
        <p:nvSpPr>
          <p:cNvPr id="1030" name="Text Box 17">
            <a:extLst>
              <a:ext uri="{FF2B5EF4-FFF2-40B4-BE49-F238E27FC236}">
                <a16:creationId xmlns:a16="http://schemas.microsoft.com/office/drawing/2014/main" id="{107E6B65-E720-4451-9007-ABE083BD2856}"/>
              </a:ext>
            </a:extLst>
          </p:cNvPr>
          <p:cNvSpPr txBox="1">
            <a:spLocks noChangeArrowheads="1"/>
          </p:cNvSpPr>
          <p:nvPr/>
        </p:nvSpPr>
        <p:spPr bwMode="auto">
          <a:xfrm>
            <a:off x="5016416" y="2350728"/>
            <a:ext cx="6781883" cy="4507271"/>
          </a:xfrm>
          <a:prstGeom prst="rect">
            <a:avLst/>
          </a:prstGeom>
          <a:noFill/>
          <a:ln>
            <a:noFill/>
          </a:ln>
          <a:effectLst/>
        </p:spPr>
        <p:txBody>
          <a:bodyPr vert="horz" wrap="square" lIns="36576" tIns="36576" rIns="36576" bIns="36576" numCol="1" anchor="t" anchorCtr="0" compatLnSpc="1">
            <a:prstTxWarp prst="textNoShape">
              <a:avLst/>
            </a:prstTxWarp>
          </a:bodyPr>
          <a:lstStyle/>
          <a:p>
            <a:pPr marL="0" marR="0" lvl="0" indent="0" algn="ctr" defTabSz="914461" rtl="0" eaLnBrk="1" fontAlgn="auto" latinLnBrk="0" hangingPunct="1">
              <a:lnSpc>
                <a:spcPct val="119000"/>
              </a:lnSpc>
              <a:spcBef>
                <a:spcPts val="0"/>
              </a:spcBef>
              <a:spcAft>
                <a:spcPts val="601"/>
              </a:spcAft>
              <a:buClrTx/>
              <a:buSzTx/>
              <a:buFontTx/>
              <a:buNone/>
              <a:tabLst/>
              <a:defRPr/>
            </a:pPr>
            <a:r>
              <a:rPr kumimoji="0" lang="en-AU" sz="2000" b="1"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After Exams</a:t>
            </a: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You will receive an email to your student account about your results. Check </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9"/>
              </a:rPr>
              <a:t>results FAQs</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for more info.</a:t>
            </a: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 rare instances, you may believe your final grade does not reflect your performance against subject criteria. Contact your Subject Coordinator to discuss it. If unresolved, check if you have grounds for a </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10"/>
              </a:rPr>
              <a:t>review of grade</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endParaRPr kumimoji="0" lang="en-AU"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Check </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11"/>
              </a:rPr>
              <a:t>when classes resume</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Speak with your Program Advisor if you’re thinking of changing courses,</a:t>
            </a:r>
            <a:r>
              <a:rPr kumimoji="0" lang="en-GB" sz="1801" b="0" i="0" u="none" strike="noStrike" kern="1400" cap="none" spc="0" normalizeH="0" noProof="0" dirty="0">
                <a:ln>
                  <a:noFill/>
                </a:ln>
                <a:solidFill>
                  <a:prstClr val="black"/>
                </a:solidFill>
                <a:effectLst/>
                <a:uLnTx/>
                <a:uFillTx/>
                <a:latin typeface="Arial" panose="020B0604020202020204" pitchFamily="34" charset="0"/>
                <a:cs typeface="Arial" panose="020B0604020202020204" pitchFamily="34" charset="0"/>
              </a:rPr>
              <a:t> are </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unsure about your major or which subjects to enrol in.</a:t>
            </a:r>
            <a:endParaRPr lang="en-GB" sz="1051" kern="1400" dirty="0">
              <a:solidFill>
                <a:prstClr val="black"/>
              </a:solidFill>
              <a:latin typeface="Arial" panose="020B0604020202020204" pitchFamily="34" charset="0"/>
              <a:cs typeface="Arial" panose="020B0604020202020204" pitchFamily="34" charset="0"/>
            </a:endParaRPr>
          </a:p>
          <a:p>
            <a:pPr lvl="3" defTabSz="914461">
              <a:lnSpc>
                <a:spcPct val="119000"/>
              </a:lnSpc>
              <a:spcAft>
                <a:spcPts val="601"/>
              </a:spcAft>
              <a:defRPr/>
            </a:pPr>
            <a:r>
              <a:rPr kumimoji="0" lang="en-GB" sz="2000" b="1"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Have a well-deserved break!</a:t>
            </a:r>
          </a:p>
          <a:p>
            <a:pPr marL="0" marR="0" lvl="0" indent="0" algn="l" defTabSz="914461" rtl="0" eaLnBrk="1" fontAlgn="auto" latinLnBrk="0" hangingPunct="1">
              <a:lnSpc>
                <a:spcPct val="119000"/>
              </a:lnSpc>
              <a:spcBef>
                <a:spcPts val="0"/>
              </a:spcBef>
              <a:spcAft>
                <a:spcPts val="601"/>
              </a:spcAft>
              <a:buClrTx/>
              <a:buSzTx/>
              <a:buFontTx/>
              <a:buNone/>
              <a:tabLst/>
              <a:defRPr/>
            </a:pPr>
            <a:r>
              <a:rPr kumimoji="0" lang="en-GB" sz="1600"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p:txBody>
      </p:sp>
      <p:pic>
        <p:nvPicPr>
          <p:cNvPr id="37" name="Picture 36"/>
          <p:cNvPicPr>
            <a:picLocks noChangeAspect="1"/>
          </p:cNvPicPr>
          <p:nvPr/>
        </p:nvPicPr>
        <p:blipFill>
          <a:blip r:embed="rId12"/>
          <a:stretch>
            <a:fillRect/>
          </a:stretch>
        </p:blipFill>
        <p:spPr>
          <a:xfrm>
            <a:off x="2227277" y="1428750"/>
            <a:ext cx="870740" cy="870740"/>
          </a:xfrm>
          <a:prstGeom prst="rect">
            <a:avLst/>
          </a:prstGeom>
        </p:spPr>
      </p:pic>
      <p:pic>
        <p:nvPicPr>
          <p:cNvPr id="38" name="Picture 3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804858" y="1346620"/>
            <a:ext cx="1156098" cy="1156098"/>
          </a:xfrm>
          <a:prstGeom prst="rect">
            <a:avLst/>
          </a:prstGeom>
        </p:spPr>
      </p:pic>
      <p:sp>
        <p:nvSpPr>
          <p:cNvPr id="39" name="Text Box 36">
            <a:extLst>
              <a:ext uri="{FF2B5EF4-FFF2-40B4-BE49-F238E27FC236}">
                <a16:creationId xmlns:a16="http://schemas.microsoft.com/office/drawing/2014/main" id="{329EB367-4159-464D-8F2E-B53D713E344B}"/>
              </a:ext>
            </a:extLst>
          </p:cNvPr>
          <p:cNvSpPr txBox="1">
            <a:spLocks noChangeArrowheads="1"/>
          </p:cNvSpPr>
          <p:nvPr/>
        </p:nvSpPr>
        <p:spPr bwMode="auto">
          <a:xfrm>
            <a:off x="-88007" y="6542985"/>
            <a:ext cx="12192000" cy="4147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AU" altLang="en-US" sz="1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Need help? Call Student Infoline on </a:t>
            </a:r>
            <a:r>
              <a:rPr kumimoji="0" lang="en-AU" altLang="en-US"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1300 668 370</a:t>
            </a:r>
            <a:endParaRPr kumimoji="0" lang="en-AU" altLang="en-US"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0900052"/>
      </p:ext>
    </p:extLst>
  </p:cSld>
  <p:clrMapOvr>
    <a:masterClrMapping/>
  </p:clrMapOvr>
</p:sld>
</file>

<file path=ppt/theme/theme1.xml><?xml version="1.0" encoding="utf-8"?>
<a:theme xmlns:a="http://schemas.openxmlformats.org/drawingml/2006/main" name="1_Office Theme">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990033"/>
      </a:hlink>
      <a:folHlink>
        <a:srgbClr val="99003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FC44B23584C34B99397C9A38E116A9" ma:contentTypeVersion="14" ma:contentTypeDescription="Create a new document." ma:contentTypeScope="" ma:versionID="a1a8608c510171a64a005a863d3bf195">
  <xsd:schema xmlns:xsd="http://www.w3.org/2001/XMLSchema" xmlns:xs="http://www.w3.org/2001/XMLSchema" xmlns:p="http://schemas.microsoft.com/office/2006/metadata/properties" xmlns:ns3="c3de3ff6-a0c6-4105-9b2f-fc90d3c25a5e" xmlns:ns4="66e43306-e6d0-475f-a4ce-cec941bf8c9d" targetNamespace="http://schemas.microsoft.com/office/2006/metadata/properties" ma:root="true" ma:fieldsID="ef20bb01c482ed5c1bd87c7f936d44bf" ns3:_="" ns4:_="">
    <xsd:import namespace="c3de3ff6-a0c6-4105-9b2f-fc90d3c25a5e"/>
    <xsd:import namespace="66e43306-e6d0-475f-a4ce-cec941bf8c9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de3ff6-a0c6-4105-9b2f-fc90d3c25a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6e43306-e6d0-475f-a4ce-cec941bf8c9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B135BD9-E307-4E45-AF7C-CAA199F24A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de3ff6-a0c6-4105-9b2f-fc90d3c25a5e"/>
    <ds:schemaRef ds:uri="66e43306-e6d0-475f-a4ce-cec941bf8c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5C9AB4D-AB02-4D35-8575-F81B166AA9B4}">
  <ds:schemaRefs>
    <ds:schemaRef ds:uri="http://schemas.microsoft.com/sharepoint/v3/contenttype/forms"/>
  </ds:schemaRefs>
</ds:datastoreItem>
</file>

<file path=customXml/itemProps3.xml><?xml version="1.0" encoding="utf-8"?>
<ds:datastoreItem xmlns:ds="http://schemas.openxmlformats.org/officeDocument/2006/customXml" ds:itemID="{30A64ACC-D3E3-4783-AB4D-47D800BDDD49}">
  <ds:schemaRefs>
    <ds:schemaRef ds:uri="http://schemas.microsoft.com/office/2006/documentManagement/types"/>
    <ds:schemaRef ds:uri="c3de3ff6-a0c6-4105-9b2f-fc90d3c25a5e"/>
    <ds:schemaRef ds:uri="http://purl.org/dc/elements/1.1/"/>
    <ds:schemaRef ds:uri="http://schemas.microsoft.com/office/2006/metadata/properties"/>
    <ds:schemaRef ds:uri="66e43306-e6d0-475f-a4ce-cec941bf8c9d"/>
    <ds:schemaRef ds:uri="http://www.w3.org/XML/1998/namespace"/>
    <ds:schemaRef ds:uri="http://purl.org/dc/terms/"/>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29</TotalTime>
  <Words>167</Words>
  <Application>Microsoft Office PowerPoint</Application>
  <PresentationFormat>Widescreen</PresentationFormat>
  <Paragraphs>21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PowerPoint Presentation</vt:lpstr>
    </vt:vector>
  </TitlesOfParts>
  <Company>Western Sydney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Marov</dc:creator>
  <cp:lastModifiedBy>CC</cp:lastModifiedBy>
  <cp:revision>5</cp:revision>
  <dcterms:created xsi:type="dcterms:W3CDTF">2019-07-05T00:30:08Z</dcterms:created>
  <dcterms:modified xsi:type="dcterms:W3CDTF">2023-02-24T00:04:56Z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0x010100A1FC44B23584C34B99397C9A38E116A9</vt:lpwstr>
  </property>
</Properties>
</file>