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8" autoAdjust="0"/>
    <p:restoredTop sz="94660"/>
  </p:normalViewPr>
  <p:slideViewPr>
    <p:cSldViewPr snapToGrid="0">
      <p:cViewPr varScale="1">
        <p:scale>
          <a:sx n="76" d="100"/>
          <a:sy n="76" d="100"/>
        </p:scale>
        <p:origin x="102" y="9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1495-628B-4F5A-A635-28A7F60FB653}"/>
              </a:ext>
            </a:extLst>
          </p:cNvPr>
          <p:cNvSpPr>
            <a:spLocks noGrp="1"/>
          </p:cNvSpPr>
          <p:nvPr>
            <p:ph type="ctrTitle"/>
          </p:nvPr>
        </p:nvSpPr>
        <p:spPr>
          <a:xfrm>
            <a:off x="1524000" y="1122363"/>
            <a:ext cx="9144000" cy="2387600"/>
          </a:xfrm>
        </p:spPr>
        <p:txBody>
          <a:bodyPr anchor="b"/>
          <a:lstStyle>
            <a:lvl1pPr algn="ctr">
              <a:defRPr sz="5998"/>
            </a:lvl1pPr>
          </a:lstStyle>
          <a:p>
            <a:r>
              <a:rPr lang="en-US"/>
              <a:t>Click to edit Master title style</a:t>
            </a:r>
            <a:endParaRPr lang="en-AU"/>
          </a:p>
        </p:txBody>
      </p:sp>
      <p:sp>
        <p:nvSpPr>
          <p:cNvPr id="3" name="Subtitle 2">
            <a:extLst>
              <a:ext uri="{FF2B5EF4-FFF2-40B4-BE49-F238E27FC236}">
                <a16:creationId xmlns:a16="http://schemas.microsoft.com/office/drawing/2014/main" id="{8ED71570-BC28-4ABE-B896-66ABB7CBBE12}"/>
              </a:ext>
            </a:extLst>
          </p:cNvPr>
          <p:cNvSpPr>
            <a:spLocks noGrp="1"/>
          </p:cNvSpPr>
          <p:nvPr>
            <p:ph type="subTitle" idx="1"/>
          </p:nvPr>
        </p:nvSpPr>
        <p:spPr>
          <a:xfrm>
            <a:off x="1524000" y="3602038"/>
            <a:ext cx="9144000" cy="1655762"/>
          </a:xfrm>
        </p:spPr>
        <p:txBody>
          <a:bodyPr/>
          <a:lstStyle>
            <a:lvl1pPr marL="0" indent="0" algn="ctr">
              <a:buNone/>
              <a:defRPr sz="2400"/>
            </a:lvl1pPr>
            <a:lvl2pPr marL="457220" indent="0" algn="ctr">
              <a:buNone/>
              <a:defRPr sz="2000"/>
            </a:lvl2pPr>
            <a:lvl3pPr marL="914440" indent="0" algn="ctr">
              <a:buNone/>
              <a:defRPr sz="1801"/>
            </a:lvl3pPr>
            <a:lvl4pPr marL="1371663" indent="0" algn="ctr">
              <a:buNone/>
              <a:defRPr sz="1600"/>
            </a:lvl4pPr>
            <a:lvl5pPr marL="1828885" indent="0" algn="ctr">
              <a:buNone/>
              <a:defRPr sz="1600"/>
            </a:lvl5pPr>
            <a:lvl6pPr marL="2286103" indent="0" algn="ctr">
              <a:buNone/>
              <a:defRPr sz="1600"/>
            </a:lvl6pPr>
            <a:lvl7pPr marL="2743325" indent="0" algn="ctr">
              <a:buNone/>
              <a:defRPr sz="1600"/>
            </a:lvl7pPr>
            <a:lvl8pPr marL="3200548" indent="0" algn="ctr">
              <a:buNone/>
              <a:defRPr sz="1600"/>
            </a:lvl8pPr>
            <a:lvl9pPr marL="3657768"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B36D6E-8675-4296-86B3-47D3EF93086C}"/>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5" name="Footer Placeholder 4">
            <a:extLst>
              <a:ext uri="{FF2B5EF4-FFF2-40B4-BE49-F238E27FC236}">
                <a16:creationId xmlns:a16="http://schemas.microsoft.com/office/drawing/2014/main" id="{65CC1A1B-7812-4475-9FBB-DAB843731C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F92776-8280-48AC-809B-532276905DEB}"/>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9562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6A4-28BC-420F-8DC3-C672895078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07A1E6-7644-4D90-AA77-91BC5A8D90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A032F5-A0A5-4B8A-8542-6519012D5688}"/>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5" name="Footer Placeholder 4">
            <a:extLst>
              <a:ext uri="{FF2B5EF4-FFF2-40B4-BE49-F238E27FC236}">
                <a16:creationId xmlns:a16="http://schemas.microsoft.com/office/drawing/2014/main" id="{92DC66B2-7DA2-45C3-BA01-5E624FBA43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F380A-4B41-4A9F-ABEB-2F70250E2526}"/>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4399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D2868-8A55-4A41-BBFE-E20CD97F064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984A0A-5C8C-46FA-9559-4139B44D37A1}"/>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024BDE-BD2F-47B5-BE59-5A90EA69EEE9}"/>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5" name="Footer Placeholder 4">
            <a:extLst>
              <a:ext uri="{FF2B5EF4-FFF2-40B4-BE49-F238E27FC236}">
                <a16:creationId xmlns:a16="http://schemas.microsoft.com/office/drawing/2014/main" id="{CD0F7065-99C0-4826-AB21-2B0F293068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3FB700-840E-4CD3-9CEA-415B4CFA682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03286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83D6-8810-4C8D-9B45-80780DA0B3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3FDBBA-4496-4E88-BB45-98BE3A33D7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DA566-DCFC-446D-821A-1F37A1189F86}"/>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5" name="Footer Placeholder 4">
            <a:extLst>
              <a:ext uri="{FF2B5EF4-FFF2-40B4-BE49-F238E27FC236}">
                <a16:creationId xmlns:a16="http://schemas.microsoft.com/office/drawing/2014/main" id="{FA558CF8-4502-4878-AC52-1C75052A4F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BC9311-70B0-4612-9AE7-79A6D80F116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10865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6004-8FF0-40BD-9EEB-02CF69EEC731}"/>
              </a:ext>
            </a:extLst>
          </p:cNvPr>
          <p:cNvSpPr>
            <a:spLocks noGrp="1"/>
          </p:cNvSpPr>
          <p:nvPr>
            <p:ph type="title"/>
          </p:nvPr>
        </p:nvSpPr>
        <p:spPr>
          <a:xfrm>
            <a:off x="831853" y="1709738"/>
            <a:ext cx="10515600" cy="2852737"/>
          </a:xfrm>
        </p:spPr>
        <p:txBody>
          <a:bodyPr anchor="b"/>
          <a:lstStyle>
            <a:lvl1pPr>
              <a:defRPr sz="5998"/>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9ED8AC7-ED43-4CAA-9243-FEF728DDDA77}"/>
              </a:ext>
            </a:extLst>
          </p:cNvPr>
          <p:cNvSpPr>
            <a:spLocks noGrp="1"/>
          </p:cNvSpPr>
          <p:nvPr>
            <p:ph type="body" idx="1"/>
          </p:nvPr>
        </p:nvSpPr>
        <p:spPr>
          <a:xfrm>
            <a:off x="831853" y="4589471"/>
            <a:ext cx="10515600" cy="1500187"/>
          </a:xfrm>
        </p:spPr>
        <p:txBody>
          <a:bodyPr/>
          <a:lstStyle>
            <a:lvl1pPr marL="0" indent="0">
              <a:buNone/>
              <a:defRPr sz="2400">
                <a:solidFill>
                  <a:schemeClr val="tx1">
                    <a:tint val="75000"/>
                  </a:schemeClr>
                </a:solidFill>
              </a:defRPr>
            </a:lvl1pPr>
            <a:lvl2pPr marL="457220" indent="0">
              <a:buNone/>
              <a:defRPr sz="2000">
                <a:solidFill>
                  <a:schemeClr val="tx1">
                    <a:tint val="75000"/>
                  </a:schemeClr>
                </a:solidFill>
              </a:defRPr>
            </a:lvl2pPr>
            <a:lvl3pPr marL="914440" indent="0">
              <a:buNone/>
              <a:defRPr sz="1801">
                <a:solidFill>
                  <a:schemeClr val="tx1">
                    <a:tint val="75000"/>
                  </a:schemeClr>
                </a:solidFill>
              </a:defRPr>
            </a:lvl3pPr>
            <a:lvl4pPr marL="1371663" indent="0">
              <a:buNone/>
              <a:defRPr sz="1600">
                <a:solidFill>
                  <a:schemeClr val="tx1">
                    <a:tint val="75000"/>
                  </a:schemeClr>
                </a:solidFill>
              </a:defRPr>
            </a:lvl4pPr>
            <a:lvl5pPr marL="1828885" indent="0">
              <a:buNone/>
              <a:defRPr sz="1600">
                <a:solidFill>
                  <a:schemeClr val="tx1">
                    <a:tint val="75000"/>
                  </a:schemeClr>
                </a:solidFill>
              </a:defRPr>
            </a:lvl5pPr>
            <a:lvl6pPr marL="2286103" indent="0">
              <a:buNone/>
              <a:defRPr sz="1600">
                <a:solidFill>
                  <a:schemeClr val="tx1">
                    <a:tint val="75000"/>
                  </a:schemeClr>
                </a:solidFill>
              </a:defRPr>
            </a:lvl6pPr>
            <a:lvl7pPr marL="2743325" indent="0">
              <a:buNone/>
              <a:defRPr sz="1600">
                <a:solidFill>
                  <a:schemeClr val="tx1">
                    <a:tint val="75000"/>
                  </a:schemeClr>
                </a:solidFill>
              </a:defRPr>
            </a:lvl7pPr>
            <a:lvl8pPr marL="3200548" indent="0">
              <a:buNone/>
              <a:defRPr sz="1600">
                <a:solidFill>
                  <a:schemeClr val="tx1">
                    <a:tint val="75000"/>
                  </a:schemeClr>
                </a:solidFill>
              </a:defRPr>
            </a:lvl8pPr>
            <a:lvl9pPr marL="3657768"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25444C-0BC5-43B4-882C-70435B88E373}"/>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5" name="Footer Placeholder 4">
            <a:extLst>
              <a:ext uri="{FF2B5EF4-FFF2-40B4-BE49-F238E27FC236}">
                <a16:creationId xmlns:a16="http://schemas.microsoft.com/office/drawing/2014/main" id="{8D1CD8D4-9D79-4385-B8E3-65FC02517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2A399-E46B-4C50-BF96-C99F742137A2}"/>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93699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9845-A843-4082-8607-1D637B4916F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3DA928-F35D-4E9D-9197-441B899DEC3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690F0-2B31-4D6A-A1E3-C308A2C88B0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EFB255D-CF13-443D-A0EF-6CACF2D6BCA2}"/>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6" name="Footer Placeholder 5">
            <a:extLst>
              <a:ext uri="{FF2B5EF4-FFF2-40B4-BE49-F238E27FC236}">
                <a16:creationId xmlns:a16="http://schemas.microsoft.com/office/drawing/2014/main" id="{03899F51-AF3B-4FBC-B267-5D59E6C72B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96EAC3-E9CD-43D1-B4EF-A4961B00C998}"/>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3722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CF01-0EE3-4086-8AC8-9FA0CCD2AD13}"/>
              </a:ext>
            </a:extLst>
          </p:cNvPr>
          <p:cNvSpPr>
            <a:spLocks noGrp="1"/>
          </p:cNvSpPr>
          <p:nvPr>
            <p:ph type="title"/>
          </p:nvPr>
        </p:nvSpPr>
        <p:spPr>
          <a:xfrm>
            <a:off x="839789" y="365129"/>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222CB70-DD68-431E-A2E0-E613D6049BD9}"/>
              </a:ext>
            </a:extLst>
          </p:cNvPr>
          <p:cNvSpPr>
            <a:spLocks noGrp="1"/>
          </p:cNvSpPr>
          <p:nvPr>
            <p:ph type="body" idx="1"/>
          </p:nvPr>
        </p:nvSpPr>
        <p:spPr>
          <a:xfrm>
            <a:off x="839802" y="1681164"/>
            <a:ext cx="5157787"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58D3F-08BE-469C-A04D-22174CFE708D}"/>
              </a:ext>
            </a:extLst>
          </p:cNvPr>
          <p:cNvSpPr>
            <a:spLocks noGrp="1"/>
          </p:cNvSpPr>
          <p:nvPr>
            <p:ph sz="half" idx="2"/>
          </p:nvPr>
        </p:nvSpPr>
        <p:spPr>
          <a:xfrm>
            <a:off x="839802"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2611CEF-AE26-4BB3-B28F-A149BA857A23}"/>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3570D-565C-4B52-8C68-62469E68C251}"/>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C2E4B8C-3112-4A03-ACED-DBD612FF2A92}"/>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8" name="Footer Placeholder 7">
            <a:extLst>
              <a:ext uri="{FF2B5EF4-FFF2-40B4-BE49-F238E27FC236}">
                <a16:creationId xmlns:a16="http://schemas.microsoft.com/office/drawing/2014/main" id="{9AA50D98-1AFA-42A9-8F67-5E9095F779A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B80F3B1-9141-4B6A-B6A4-142EF3D65DF1}"/>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10911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AE6F-6DC0-4B38-8D07-82EBEE1EB4B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B23760-E647-404C-B089-CC7A69BA9396}"/>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4" name="Footer Placeholder 3">
            <a:extLst>
              <a:ext uri="{FF2B5EF4-FFF2-40B4-BE49-F238E27FC236}">
                <a16:creationId xmlns:a16="http://schemas.microsoft.com/office/drawing/2014/main" id="{281600DE-D7AB-4BBC-A8FB-E5193E35947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CA10B8-FBBD-4031-930A-48C0122BDAE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9759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2DDCA-F05B-434C-AA05-7FAF7F92511E}"/>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3" name="Footer Placeholder 2">
            <a:extLst>
              <a:ext uri="{FF2B5EF4-FFF2-40B4-BE49-F238E27FC236}">
                <a16:creationId xmlns:a16="http://schemas.microsoft.com/office/drawing/2014/main" id="{88717FB4-2B11-4985-9CAA-E82EDFD7A6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27A7C16-19D2-42FA-A7A7-8CF6AB1F6C90}"/>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84290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DFBF-52E1-4B6F-B8CC-7FBFD9205F7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5852BE-0FE0-493B-AC65-1134E6FA9228}"/>
              </a:ext>
            </a:extLst>
          </p:cNvPr>
          <p:cNvSpPr>
            <a:spLocks noGrp="1"/>
          </p:cNvSpPr>
          <p:nvPr>
            <p:ph idx="1"/>
          </p:nvPr>
        </p:nvSpPr>
        <p:spPr>
          <a:xfrm>
            <a:off x="5183201"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7B011C1-28AE-4ED3-8A05-DA3C789B8BD3}"/>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D8CA8CAC-6F0C-4672-B10A-F58736BE54B0}"/>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6" name="Footer Placeholder 5">
            <a:extLst>
              <a:ext uri="{FF2B5EF4-FFF2-40B4-BE49-F238E27FC236}">
                <a16:creationId xmlns:a16="http://schemas.microsoft.com/office/drawing/2014/main" id="{D08AC818-FD2E-478F-8E36-15222E1602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F0B8C9-9247-4129-BC75-0AAB9D8AE28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2060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C684-7F4A-458E-ADB0-C404A9CAF84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77427D3-0A8B-4470-85FB-4F97E0FB69FA}"/>
              </a:ext>
            </a:extLst>
          </p:cNvPr>
          <p:cNvSpPr>
            <a:spLocks noGrp="1"/>
          </p:cNvSpPr>
          <p:nvPr>
            <p:ph type="pic" idx="1"/>
          </p:nvPr>
        </p:nvSpPr>
        <p:spPr>
          <a:xfrm>
            <a:off x="5183201" y="987430"/>
            <a:ext cx="6172201" cy="4873625"/>
          </a:xfrm>
        </p:spPr>
        <p:txBody>
          <a:bodyPr/>
          <a:lstStyle>
            <a:lvl1pPr marL="0" indent="0">
              <a:buNone/>
              <a:defRPr sz="3200"/>
            </a:lvl1pPr>
            <a:lvl2pPr marL="457220" indent="0">
              <a:buNone/>
              <a:defRPr sz="2800"/>
            </a:lvl2pPr>
            <a:lvl3pPr marL="914440" indent="0">
              <a:buNone/>
              <a:defRPr sz="2400"/>
            </a:lvl3pPr>
            <a:lvl4pPr marL="1371663" indent="0">
              <a:buNone/>
              <a:defRPr sz="2000"/>
            </a:lvl4pPr>
            <a:lvl5pPr marL="1828885" indent="0">
              <a:buNone/>
              <a:defRPr sz="2000"/>
            </a:lvl5pPr>
            <a:lvl6pPr marL="2286103" indent="0">
              <a:buNone/>
              <a:defRPr sz="2000"/>
            </a:lvl6pPr>
            <a:lvl7pPr marL="2743325" indent="0">
              <a:buNone/>
              <a:defRPr sz="2000"/>
            </a:lvl7pPr>
            <a:lvl8pPr marL="3200548" indent="0">
              <a:buNone/>
              <a:defRPr sz="2000"/>
            </a:lvl8pPr>
            <a:lvl9pPr marL="3657768" indent="0">
              <a:buNone/>
              <a:defRPr sz="2000"/>
            </a:lvl9pPr>
          </a:lstStyle>
          <a:p>
            <a:endParaRPr lang="en-AU"/>
          </a:p>
        </p:txBody>
      </p:sp>
      <p:sp>
        <p:nvSpPr>
          <p:cNvPr id="4" name="Text Placeholder 3">
            <a:extLst>
              <a:ext uri="{FF2B5EF4-FFF2-40B4-BE49-F238E27FC236}">
                <a16:creationId xmlns:a16="http://schemas.microsoft.com/office/drawing/2014/main" id="{EB0A3C3E-0553-4910-9EEC-5F787E4EF6D9}"/>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282D68B-EC0F-4C8C-B209-F03582729109}"/>
              </a:ext>
            </a:extLst>
          </p:cNvPr>
          <p:cNvSpPr>
            <a:spLocks noGrp="1"/>
          </p:cNvSpPr>
          <p:nvPr>
            <p:ph type="dt" sz="half" idx="10"/>
          </p:nvPr>
        </p:nvSpPr>
        <p:spPr/>
        <p:txBody>
          <a:bodyPr/>
          <a:lstStyle/>
          <a:p>
            <a:fld id="{C79C4E96-19F9-4229-9DFD-F0441CB6784C}" type="datetimeFigureOut">
              <a:rPr lang="en-AU" smtClean="0"/>
              <a:t>21/05/2020</a:t>
            </a:fld>
            <a:endParaRPr lang="en-AU"/>
          </a:p>
        </p:txBody>
      </p:sp>
      <p:sp>
        <p:nvSpPr>
          <p:cNvPr id="6" name="Footer Placeholder 5">
            <a:extLst>
              <a:ext uri="{FF2B5EF4-FFF2-40B4-BE49-F238E27FC236}">
                <a16:creationId xmlns:a16="http://schemas.microsoft.com/office/drawing/2014/main" id="{80DBDB64-8FAF-42B9-878C-18D046817E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DF46CA-C4E2-444C-ADF4-A9CC4E414CB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370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EFBDE-D91C-441C-868E-09CE4DA62718}"/>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F399259-7DE5-4601-BCB0-AA576C62F7D0}"/>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D906F11-A951-4E76-A042-7D0D5F33F043}"/>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4E96-19F9-4229-9DFD-F0441CB6784C}" type="datetimeFigureOut">
              <a:rPr lang="en-AU" smtClean="0"/>
              <a:t>21/05/2020</a:t>
            </a:fld>
            <a:endParaRPr lang="en-AU"/>
          </a:p>
        </p:txBody>
      </p:sp>
      <p:sp>
        <p:nvSpPr>
          <p:cNvPr id="5" name="Footer Placeholder 4">
            <a:extLst>
              <a:ext uri="{FF2B5EF4-FFF2-40B4-BE49-F238E27FC236}">
                <a16:creationId xmlns:a16="http://schemas.microsoft.com/office/drawing/2014/main" id="{83BC075C-02BF-4A84-AF7D-844C3C3BE0FE}"/>
              </a:ext>
            </a:extLst>
          </p:cNvPr>
          <p:cNvSpPr>
            <a:spLocks noGrp="1"/>
          </p:cNvSpPr>
          <p:nvPr>
            <p:ph type="ftr" sz="quarter" idx="3"/>
          </p:nvPr>
        </p:nvSpPr>
        <p:spPr>
          <a:xfrm>
            <a:off x="4038605"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D0A1C3D-1FCB-4032-923A-ADB0C8BC0744}"/>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C0B31-BB84-4983-98D3-49E4494130CE}" type="slidenum">
              <a:rPr lang="en-AU" smtClean="0"/>
              <a:t>‹#›</a:t>
            </a:fld>
            <a:endParaRPr lang="en-AU"/>
          </a:p>
        </p:txBody>
      </p:sp>
    </p:spTree>
    <p:extLst>
      <p:ext uri="{BB962C8B-B14F-4D97-AF65-F5344CB8AC3E}">
        <p14:creationId xmlns:p14="http://schemas.microsoft.com/office/powerpoint/2010/main" val="821442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3" indent="-228613" algn="l" defTabSz="91444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7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9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1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38"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5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77"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20"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3" algn="l" defTabSz="914440" rtl="0" eaLnBrk="1" latinLnBrk="0" hangingPunct="1">
        <a:defRPr sz="1801" kern="1200">
          <a:solidFill>
            <a:schemeClr val="tx1"/>
          </a:solidFill>
          <a:latin typeface="+mn-lt"/>
          <a:ea typeface="+mn-ea"/>
          <a:cs typeface="+mn-cs"/>
        </a:defRPr>
      </a:lvl4pPr>
      <a:lvl5pPr marL="1828885" algn="l" defTabSz="914440" rtl="0" eaLnBrk="1" latinLnBrk="0" hangingPunct="1">
        <a:defRPr sz="1801" kern="1200">
          <a:solidFill>
            <a:schemeClr val="tx1"/>
          </a:solidFill>
          <a:latin typeface="+mn-lt"/>
          <a:ea typeface="+mn-ea"/>
          <a:cs typeface="+mn-cs"/>
        </a:defRPr>
      </a:lvl5pPr>
      <a:lvl6pPr marL="2286103" algn="l" defTabSz="914440" rtl="0" eaLnBrk="1" latinLnBrk="0" hangingPunct="1">
        <a:defRPr sz="1801" kern="1200">
          <a:solidFill>
            <a:schemeClr val="tx1"/>
          </a:solidFill>
          <a:latin typeface="+mn-lt"/>
          <a:ea typeface="+mn-ea"/>
          <a:cs typeface="+mn-cs"/>
        </a:defRPr>
      </a:lvl6pPr>
      <a:lvl7pPr marL="2743325" algn="l" defTabSz="914440" rtl="0" eaLnBrk="1" latinLnBrk="0" hangingPunct="1">
        <a:defRPr sz="1801" kern="1200">
          <a:solidFill>
            <a:schemeClr val="tx1"/>
          </a:solidFill>
          <a:latin typeface="+mn-lt"/>
          <a:ea typeface="+mn-ea"/>
          <a:cs typeface="+mn-cs"/>
        </a:defRPr>
      </a:lvl7pPr>
      <a:lvl8pPr marL="3200548" algn="l" defTabSz="914440" rtl="0" eaLnBrk="1" latinLnBrk="0" hangingPunct="1">
        <a:defRPr sz="1801" kern="1200">
          <a:solidFill>
            <a:schemeClr val="tx1"/>
          </a:solidFill>
          <a:latin typeface="+mn-lt"/>
          <a:ea typeface="+mn-ea"/>
          <a:cs typeface="+mn-cs"/>
        </a:defRPr>
      </a:lvl8pPr>
      <a:lvl9pPr marL="365776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NbOjjtmha1s" TargetMode="External"/><Relationship Id="rId13"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https://www.youtube.com/watch?v=cTProlFICkc" TargetMode="External"/><Relationship Id="rId12"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www.westernsydney.edu.au/currentstudents/current_students/services_and_facilities/counselling_services" TargetMode="External"/><Relationship Id="rId11" Type="http://schemas.openxmlformats.org/officeDocument/2006/relationships/hyperlink" Target="https://www.westernsydney.edu.au/currentstudents/current_students/dates" TargetMode="External"/><Relationship Id="rId5" Type="http://schemas.openxmlformats.org/officeDocument/2006/relationships/hyperlink" Target="https://www.westernsydney.edu.au/__data/assets/pdf_file/0007/886669/10_Things_To_Remember_2019_STUS3757.pdf" TargetMode="External"/><Relationship Id="rId10" Type="http://schemas.openxmlformats.org/officeDocument/2006/relationships/hyperlink" Target="https://www.westernsydney.edu.au/currentstudents/current_students/exams/review_of_grade" TargetMode="External"/><Relationship Id="rId4" Type="http://schemas.openxmlformats.org/officeDocument/2006/relationships/hyperlink" Target="https://exams.westernsydney.edu.au/timetable/personal.php" TargetMode="External"/><Relationship Id="rId9" Type="http://schemas.openxmlformats.org/officeDocument/2006/relationships/hyperlink" Target="https://www.westernsydney.edu.au/currentstudents/current_students/exams/results/results_faq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398608" y="42992"/>
            <a:ext cx="9522839" cy="138624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4000" b="0" i="0" u="none" strike="noStrike" kern="14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CLEAR THE LAST HURDLE: EXAMS &amp; WHAT’S NEXT</a:t>
            </a:r>
            <a:endParaRPr kumimoji="0" lang="en-GB" sz="4000" b="0" i="0" u="none" strike="noStrike" kern="14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5500" y="102978"/>
            <a:ext cx="1533373" cy="6331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2" name="Rectangle 21"/>
          <p:cNvSpPr/>
          <p:nvPr/>
        </p:nvSpPr>
        <p:spPr>
          <a:xfrm>
            <a:off x="2" y="1990516"/>
            <a:ext cx="12192000" cy="4537972"/>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Text Box 11"/>
          <p:cNvSpPr txBox="1">
            <a:spLocks noChangeArrowheads="1"/>
          </p:cNvSpPr>
          <p:nvPr/>
        </p:nvSpPr>
        <p:spPr bwMode="auto">
          <a:xfrm>
            <a:off x="311689" y="1452218"/>
            <a:ext cx="4476213" cy="2501563"/>
          </a:xfrm>
          <a:prstGeom prst="rect">
            <a:avLst/>
          </a:prstGeom>
          <a:solidFill>
            <a:srgbClr val="FFFFFF"/>
          </a:solidFill>
          <a:ln w="28575" algn="ctr">
            <a:solidFill>
              <a:srgbClr val="990033"/>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25" name="Text Box 15">
            <a:extLst>
              <a:ext uri="{FF2B5EF4-FFF2-40B4-BE49-F238E27FC236}">
                <a16:creationId xmlns:a16="http://schemas.microsoft.com/office/drawing/2014/main" id="{C4428219-4A6C-46F9-A685-75F28AE08150}"/>
              </a:ext>
            </a:extLst>
          </p:cNvPr>
          <p:cNvSpPr txBox="1">
            <a:spLocks noChangeArrowheads="1"/>
          </p:cNvSpPr>
          <p:nvPr/>
        </p:nvSpPr>
        <p:spPr bwMode="auto">
          <a:xfrm>
            <a:off x="421450" y="2265822"/>
            <a:ext cx="4366459" cy="1428101"/>
          </a:xfrm>
          <a:prstGeom prst="rect">
            <a:avLst/>
          </a:prstGeom>
          <a:noFill/>
          <a:ln w="25400" algn="ctr">
            <a:no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Before Exams</a:t>
            </a:r>
          </a:p>
          <a:p>
            <a:pPr marL="0" marR="0" lvl="0" indent="0" algn="ctr" defTabSz="914461" rtl="0" eaLnBrk="1" fontAlgn="auto" latinLnBrk="0" hangingPunct="1">
              <a:lnSpc>
                <a:spcPct val="119000"/>
              </a:lnSpc>
              <a:spcBef>
                <a:spcPts val="0"/>
              </a:spcBef>
              <a:spcAft>
                <a:spcPts val="601"/>
              </a:spcAft>
              <a:buClrTx/>
              <a:buSzTx/>
              <a:buFontTx/>
              <a:buNone/>
              <a:tabLst/>
              <a:defRPr/>
            </a:pPr>
            <a:endParaRPr kumimoji="0" lang="en-GB" sz="219"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extLst>
                    <a:ext uri="{A12FA001-AC4F-418D-AE19-62706E023703}">
                      <ahyp:hlinkClr xmlns="" xmlns:ahyp="http://schemas.microsoft.com/office/drawing/2018/hyperlinkcolor" val="tx"/>
                    </a:ext>
                  </a:extLst>
                </a:hlinkClick>
              </a:rPr>
              <a:t>your personal exam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extLst>
                    <a:ext uri="{A12FA001-AC4F-418D-AE19-62706E023703}">
                      <ahyp:hlinkClr xmlns="" xmlns:ahyp="http://schemas.microsoft.com/office/drawing/2018/hyperlinkcolor" val="tx"/>
                    </a:ext>
                  </a:extLst>
                </a:hlinkClick>
              </a:rPr>
              <a:t>timetable</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Read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10 things to remember for your exams</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61" rtl="0" eaLnBrk="0" fontAlgn="base" latinLnBrk="0" hangingPunct="0">
              <a:lnSpc>
                <a:spcPct val="100000"/>
              </a:lnSpc>
              <a:spcBef>
                <a:spcPct val="0"/>
              </a:spcBef>
              <a:spcAft>
                <a:spcPct val="0"/>
              </a:spcAft>
              <a:buClrTx/>
              <a:buSzTx/>
              <a:buFontTx/>
              <a:buNone/>
              <a:tabLst/>
              <a:defRPr/>
            </a:pP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4" name="Text Box 11"/>
          <p:cNvSpPr txBox="1">
            <a:spLocks noChangeArrowheads="1"/>
          </p:cNvSpPr>
          <p:nvPr/>
        </p:nvSpPr>
        <p:spPr bwMode="auto">
          <a:xfrm>
            <a:off x="304587" y="4037252"/>
            <a:ext cx="4483324" cy="2427051"/>
          </a:xfrm>
          <a:prstGeom prst="rect">
            <a:avLst/>
          </a:prstGeom>
          <a:solidFill>
            <a:srgbClr val="FFFFFF"/>
          </a:solidFill>
          <a:ln w="28575" algn="ctr">
            <a:solidFill>
              <a:srgbClr val="990033"/>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5" name="Text Box 11"/>
          <p:cNvSpPr txBox="1">
            <a:spLocks noChangeArrowheads="1"/>
          </p:cNvSpPr>
          <p:nvPr/>
        </p:nvSpPr>
        <p:spPr bwMode="auto">
          <a:xfrm>
            <a:off x="4927601" y="1452218"/>
            <a:ext cx="6910604" cy="5012085"/>
          </a:xfrm>
          <a:prstGeom prst="rect">
            <a:avLst/>
          </a:prstGeom>
          <a:solidFill>
            <a:srgbClr val="FFFFFF"/>
          </a:solidFill>
          <a:ln w="28575" algn="ctr">
            <a:solidFill>
              <a:srgbClr val="990033"/>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24" name="Text Box 14">
            <a:extLst>
              <a:ext uri="{FF2B5EF4-FFF2-40B4-BE49-F238E27FC236}">
                <a16:creationId xmlns:a16="http://schemas.microsoft.com/office/drawing/2014/main" id="{B973FFD1-6A29-4E90-BF5C-3C4E6F96B6BF}"/>
              </a:ext>
            </a:extLst>
          </p:cNvPr>
          <p:cNvSpPr txBox="1">
            <a:spLocks noChangeArrowheads="1"/>
          </p:cNvSpPr>
          <p:nvPr/>
        </p:nvSpPr>
        <p:spPr bwMode="auto">
          <a:xfrm>
            <a:off x="398608" y="4052705"/>
            <a:ext cx="4389294" cy="2291012"/>
          </a:xfrm>
          <a:prstGeom prst="rect">
            <a:avLst/>
          </a:prstGeom>
          <a:noFill/>
          <a:ln w="25400" algn="ctr">
            <a:no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During Exams </a:t>
            </a:r>
            <a:endParaRPr kumimoji="0" lang="en-GB" sz="3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Exams can be </a:t>
            </a:r>
            <a:r>
              <a:rPr kumimoji="0" lang="en-GB" sz="1801" b="0" i="0" u="none" strike="noStrike" kern="14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stressful.</a:t>
            </a:r>
            <a:endPar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Look after yourself and each other &amp; get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extLst>
                    <a:ext uri="{A12FA001-AC4F-418D-AE19-62706E023703}">
                      <ahyp:hlinkClr xmlns="" xmlns:ahyp="http://schemas.microsoft.com/office/drawing/2018/hyperlinkcolor" val="tx"/>
                    </a:ext>
                  </a:extLst>
                </a:hlinkClick>
              </a:rPr>
              <a:t>help and support</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if needed.</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Learn about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de</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ferred exams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and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s</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pecial consideration for exams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sp>
        <p:nvSpPr>
          <p:cNvPr id="1030" name="Text Box 17">
            <a:extLst>
              <a:ext uri="{FF2B5EF4-FFF2-40B4-BE49-F238E27FC236}">
                <a16:creationId xmlns:a16="http://schemas.microsoft.com/office/drawing/2014/main" id="{107E6B65-E720-4451-9007-ABE083BD2856}"/>
              </a:ext>
            </a:extLst>
          </p:cNvPr>
          <p:cNvSpPr txBox="1">
            <a:spLocks noChangeArrowheads="1"/>
          </p:cNvSpPr>
          <p:nvPr/>
        </p:nvSpPr>
        <p:spPr bwMode="auto">
          <a:xfrm>
            <a:off x="5016416" y="2350728"/>
            <a:ext cx="6781883" cy="4507271"/>
          </a:xfrm>
          <a:prstGeom prst="rect">
            <a:avLst/>
          </a:prstGeom>
          <a:no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AU"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After Exams</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You will receive an </a:t>
            </a:r>
            <a:r>
              <a:rPr kumimoji="0" lang="en-GB" sz="1801" b="0" i="0" u="none" strike="noStrike" kern="14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email to your student account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about your results. 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9"/>
              </a:rPr>
              <a:t>results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xmlns="" xmlns:lc="http://schemas.openxmlformats.org/drawingml/2006/lockedCanvas" val="tx"/>
                    </a:ext>
                  </a:extLst>
                </a:hlinkClick>
              </a:rPr>
              <a:t>FAQs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for more info.</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rare instances, you may believe your final grade does not reflect your performance against unit criteria. Contact your Unit Coordinator to discuss it. If unresolved, check if you have grounds for a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10"/>
              </a:rPr>
              <a:t>review of grade</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en-AU"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11"/>
              </a:rPr>
              <a:t>when classes resume</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Speak with your Course Advisor if you’re thinking of changing </a:t>
            </a:r>
            <a:r>
              <a:rPr kumimoji="0" lang="en-GB" sz="1801" b="0" i="0" u="none" strike="noStrike" kern="14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courses,</a:t>
            </a:r>
            <a:r>
              <a:rPr kumimoji="0" lang="en-GB" sz="1801" b="0" i="0" u="none" strike="noStrike" kern="140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are </a:t>
            </a:r>
            <a:r>
              <a:rPr kumimoji="0" lang="en-GB" sz="1801" b="0" i="0" u="none" strike="noStrike" kern="14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unsure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about your major or which units to enrol </a:t>
            </a:r>
            <a:r>
              <a:rPr kumimoji="0" lang="en-GB" sz="1801" b="0" i="0" u="none" strike="noStrike" kern="14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in.</a:t>
            </a:r>
            <a:endParaRPr lang="en-GB" sz="1051" kern="1400" dirty="0">
              <a:solidFill>
                <a:prstClr val="black"/>
              </a:solidFill>
              <a:latin typeface="Arial" panose="020B0604020202020204" pitchFamily="34" charset="0"/>
              <a:cs typeface="Arial" panose="020B0604020202020204" pitchFamily="34" charset="0"/>
            </a:endParaRPr>
          </a:p>
          <a:p>
            <a:pPr lvl="3" defTabSz="914461">
              <a:lnSpc>
                <a:spcPct val="119000"/>
              </a:lnSpc>
              <a:spcAft>
                <a:spcPts val="601"/>
              </a:spcAf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GB" sz="2000" b="1" i="0" u="none" strike="noStrike" kern="14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Have </a:t>
            </a: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 well-deserved break!</a:t>
            </a:r>
          </a:p>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1600"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pic>
        <p:nvPicPr>
          <p:cNvPr id="37" name="Picture 36"/>
          <p:cNvPicPr>
            <a:picLocks noChangeAspect="1"/>
          </p:cNvPicPr>
          <p:nvPr/>
        </p:nvPicPr>
        <p:blipFill>
          <a:blip r:embed="rId12"/>
          <a:stretch>
            <a:fillRect/>
          </a:stretch>
        </p:blipFill>
        <p:spPr>
          <a:xfrm>
            <a:off x="2227277" y="1428750"/>
            <a:ext cx="870740" cy="870740"/>
          </a:xfrm>
          <a:prstGeom prst="rect">
            <a:avLst/>
          </a:prstGeom>
        </p:spPr>
      </p:pic>
      <p:pic>
        <p:nvPicPr>
          <p:cNvPr id="38" name="Picture 3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804858" y="1346620"/>
            <a:ext cx="1156098" cy="1156098"/>
          </a:xfrm>
          <a:prstGeom prst="rect">
            <a:avLst/>
          </a:prstGeom>
        </p:spPr>
      </p:pic>
      <p:sp>
        <p:nvSpPr>
          <p:cNvPr id="39"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88007" y="6542985"/>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0900052"/>
      </p:ext>
    </p:extLst>
  </p:cSld>
  <p:clrMapOvr>
    <a:masterClrMapping/>
  </p:clrMapOvr>
</p:sld>
</file>

<file path=ppt/theme/theme1.xml><?xml version="1.0" encoding="utf-8"?>
<a:theme xmlns:a="http://schemas.openxmlformats.org/drawingml/2006/main" name="1_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990033"/>
      </a:hlink>
      <a:folHlink>
        <a:srgbClr val="99003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159</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Western Sydney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Marov</dc:creator>
  <cp:lastModifiedBy>Amy Marov</cp:lastModifiedBy>
  <cp:revision>3</cp:revision>
  <dcterms:created xsi:type="dcterms:W3CDTF">2019-07-05T00:30:08Z</dcterms:created>
  <dcterms:modified xsi:type="dcterms:W3CDTF">2020-05-20T23:47:45Z</dcterms:modified>
</cp:coreProperties>
</file>