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78" autoAdjust="0"/>
    <p:restoredTop sz="94660"/>
  </p:normalViewPr>
  <p:slideViewPr>
    <p:cSldViewPr snapToGrid="0">
      <p:cViewPr varScale="1">
        <p:scale>
          <a:sx n="76" d="100"/>
          <a:sy n="76" d="100"/>
        </p:scale>
        <p:origin x="102" y="9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01495-628B-4F5A-A635-28A7F60FB653}"/>
              </a:ext>
            </a:extLst>
          </p:cNvPr>
          <p:cNvSpPr>
            <a:spLocks noGrp="1"/>
          </p:cNvSpPr>
          <p:nvPr>
            <p:ph type="ctrTitle"/>
          </p:nvPr>
        </p:nvSpPr>
        <p:spPr>
          <a:xfrm>
            <a:off x="1524000" y="1122363"/>
            <a:ext cx="9144000" cy="2387600"/>
          </a:xfrm>
        </p:spPr>
        <p:txBody>
          <a:bodyPr anchor="b"/>
          <a:lstStyle>
            <a:lvl1pPr algn="ctr">
              <a:defRPr sz="5998"/>
            </a:lvl1pPr>
          </a:lstStyle>
          <a:p>
            <a:r>
              <a:rPr lang="en-US"/>
              <a:t>Click to edit Master title style</a:t>
            </a:r>
            <a:endParaRPr lang="en-AU"/>
          </a:p>
        </p:txBody>
      </p:sp>
      <p:sp>
        <p:nvSpPr>
          <p:cNvPr id="3" name="Subtitle 2">
            <a:extLst>
              <a:ext uri="{FF2B5EF4-FFF2-40B4-BE49-F238E27FC236}">
                <a16:creationId xmlns:a16="http://schemas.microsoft.com/office/drawing/2014/main" id="{8ED71570-BC28-4ABE-B896-66ABB7CBBE12}"/>
              </a:ext>
            </a:extLst>
          </p:cNvPr>
          <p:cNvSpPr>
            <a:spLocks noGrp="1"/>
          </p:cNvSpPr>
          <p:nvPr>
            <p:ph type="subTitle" idx="1"/>
          </p:nvPr>
        </p:nvSpPr>
        <p:spPr>
          <a:xfrm>
            <a:off x="1524000" y="3602038"/>
            <a:ext cx="9144000" cy="1655762"/>
          </a:xfrm>
        </p:spPr>
        <p:txBody>
          <a:bodyPr/>
          <a:lstStyle>
            <a:lvl1pPr marL="0" indent="0" algn="ctr">
              <a:buNone/>
              <a:defRPr sz="2400"/>
            </a:lvl1pPr>
            <a:lvl2pPr marL="457220" indent="0" algn="ctr">
              <a:buNone/>
              <a:defRPr sz="2000"/>
            </a:lvl2pPr>
            <a:lvl3pPr marL="914440" indent="0" algn="ctr">
              <a:buNone/>
              <a:defRPr sz="1801"/>
            </a:lvl3pPr>
            <a:lvl4pPr marL="1371663" indent="0" algn="ctr">
              <a:buNone/>
              <a:defRPr sz="1600"/>
            </a:lvl4pPr>
            <a:lvl5pPr marL="1828885" indent="0" algn="ctr">
              <a:buNone/>
              <a:defRPr sz="1600"/>
            </a:lvl5pPr>
            <a:lvl6pPr marL="2286103" indent="0" algn="ctr">
              <a:buNone/>
              <a:defRPr sz="1600"/>
            </a:lvl6pPr>
            <a:lvl7pPr marL="2743325" indent="0" algn="ctr">
              <a:buNone/>
              <a:defRPr sz="1600"/>
            </a:lvl7pPr>
            <a:lvl8pPr marL="3200548" indent="0" algn="ctr">
              <a:buNone/>
              <a:defRPr sz="1600"/>
            </a:lvl8pPr>
            <a:lvl9pPr marL="3657768"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01B36D6E-8675-4296-86B3-47D3EF93086C}"/>
              </a:ext>
            </a:extLst>
          </p:cNvPr>
          <p:cNvSpPr>
            <a:spLocks noGrp="1"/>
          </p:cNvSpPr>
          <p:nvPr>
            <p:ph type="dt" sz="half" idx="10"/>
          </p:nvPr>
        </p:nvSpPr>
        <p:spPr/>
        <p:txBody>
          <a:bodyPr/>
          <a:lstStyle/>
          <a:p>
            <a:fld id="{C79C4E96-19F9-4229-9DFD-F0441CB6784C}" type="datetimeFigureOut">
              <a:rPr lang="en-AU" smtClean="0"/>
              <a:t>21/05/2020</a:t>
            </a:fld>
            <a:endParaRPr lang="en-AU"/>
          </a:p>
        </p:txBody>
      </p:sp>
      <p:sp>
        <p:nvSpPr>
          <p:cNvPr id="5" name="Footer Placeholder 4">
            <a:extLst>
              <a:ext uri="{FF2B5EF4-FFF2-40B4-BE49-F238E27FC236}">
                <a16:creationId xmlns:a16="http://schemas.microsoft.com/office/drawing/2014/main" id="{65CC1A1B-7812-4475-9FBB-DAB843731C7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BFF92776-8280-48AC-809B-532276905DEB}"/>
              </a:ext>
            </a:extLst>
          </p:cNvPr>
          <p:cNvSpPr>
            <a:spLocks noGrp="1"/>
          </p:cNvSpPr>
          <p:nvPr>
            <p:ph type="sldNum" sz="quarter" idx="12"/>
          </p:nvPr>
        </p:nvSpPr>
        <p:spPr/>
        <p:txBody>
          <a:bodyPr/>
          <a:lstStyle/>
          <a:p>
            <a:fld id="{15FC0B31-BB84-4983-98D3-49E4494130CE}" type="slidenum">
              <a:rPr lang="en-AU" smtClean="0"/>
              <a:t>‹#›</a:t>
            </a:fld>
            <a:endParaRPr lang="en-AU"/>
          </a:p>
        </p:txBody>
      </p:sp>
    </p:spTree>
    <p:extLst>
      <p:ext uri="{BB962C8B-B14F-4D97-AF65-F5344CB8AC3E}">
        <p14:creationId xmlns:p14="http://schemas.microsoft.com/office/powerpoint/2010/main" val="3956248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8C16A4-28BC-420F-8DC3-C6728950784D}"/>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EB07A1E6-7644-4D90-AA77-91BC5A8D903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DA032F5-A0A5-4B8A-8542-6519012D5688}"/>
              </a:ext>
            </a:extLst>
          </p:cNvPr>
          <p:cNvSpPr>
            <a:spLocks noGrp="1"/>
          </p:cNvSpPr>
          <p:nvPr>
            <p:ph type="dt" sz="half" idx="10"/>
          </p:nvPr>
        </p:nvSpPr>
        <p:spPr/>
        <p:txBody>
          <a:bodyPr/>
          <a:lstStyle/>
          <a:p>
            <a:fld id="{C79C4E96-19F9-4229-9DFD-F0441CB6784C}" type="datetimeFigureOut">
              <a:rPr lang="en-AU" smtClean="0"/>
              <a:t>21/05/2020</a:t>
            </a:fld>
            <a:endParaRPr lang="en-AU"/>
          </a:p>
        </p:txBody>
      </p:sp>
      <p:sp>
        <p:nvSpPr>
          <p:cNvPr id="5" name="Footer Placeholder 4">
            <a:extLst>
              <a:ext uri="{FF2B5EF4-FFF2-40B4-BE49-F238E27FC236}">
                <a16:creationId xmlns:a16="http://schemas.microsoft.com/office/drawing/2014/main" id="{92DC66B2-7DA2-45C3-BA01-5E624FBA436C}"/>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19F380A-4B41-4A9F-ABEB-2F70250E2526}"/>
              </a:ext>
            </a:extLst>
          </p:cNvPr>
          <p:cNvSpPr>
            <a:spLocks noGrp="1"/>
          </p:cNvSpPr>
          <p:nvPr>
            <p:ph type="sldNum" sz="quarter" idx="12"/>
          </p:nvPr>
        </p:nvSpPr>
        <p:spPr/>
        <p:txBody>
          <a:bodyPr/>
          <a:lstStyle/>
          <a:p>
            <a:fld id="{15FC0B31-BB84-4983-98D3-49E4494130CE}" type="slidenum">
              <a:rPr lang="en-AU" smtClean="0"/>
              <a:t>‹#›</a:t>
            </a:fld>
            <a:endParaRPr lang="en-AU"/>
          </a:p>
        </p:txBody>
      </p:sp>
    </p:spTree>
    <p:extLst>
      <p:ext uri="{BB962C8B-B14F-4D97-AF65-F5344CB8AC3E}">
        <p14:creationId xmlns:p14="http://schemas.microsoft.com/office/powerpoint/2010/main" val="1439909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36D2868-8A55-4A41-BBFE-E20CD97F064A}"/>
              </a:ext>
            </a:extLst>
          </p:cNvPr>
          <p:cNvSpPr>
            <a:spLocks noGrp="1"/>
          </p:cNvSpPr>
          <p:nvPr>
            <p:ph type="title" orient="vert"/>
          </p:nvPr>
        </p:nvSpPr>
        <p:spPr>
          <a:xfrm>
            <a:off x="8724899"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85984A0A-5C8C-46FA-9559-4139B44D37A1}"/>
              </a:ext>
            </a:extLst>
          </p:cNvPr>
          <p:cNvSpPr>
            <a:spLocks noGrp="1"/>
          </p:cNvSpPr>
          <p:nvPr>
            <p:ph type="body" orient="vert" idx="1"/>
          </p:nvPr>
        </p:nvSpPr>
        <p:spPr>
          <a:xfrm>
            <a:off x="838199"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45024BDE-BD2F-47B5-BE59-5A90EA69EEE9}"/>
              </a:ext>
            </a:extLst>
          </p:cNvPr>
          <p:cNvSpPr>
            <a:spLocks noGrp="1"/>
          </p:cNvSpPr>
          <p:nvPr>
            <p:ph type="dt" sz="half" idx="10"/>
          </p:nvPr>
        </p:nvSpPr>
        <p:spPr/>
        <p:txBody>
          <a:bodyPr/>
          <a:lstStyle/>
          <a:p>
            <a:fld id="{C79C4E96-19F9-4229-9DFD-F0441CB6784C}" type="datetimeFigureOut">
              <a:rPr lang="en-AU" smtClean="0"/>
              <a:t>21/05/2020</a:t>
            </a:fld>
            <a:endParaRPr lang="en-AU"/>
          </a:p>
        </p:txBody>
      </p:sp>
      <p:sp>
        <p:nvSpPr>
          <p:cNvPr id="5" name="Footer Placeholder 4">
            <a:extLst>
              <a:ext uri="{FF2B5EF4-FFF2-40B4-BE49-F238E27FC236}">
                <a16:creationId xmlns:a16="http://schemas.microsoft.com/office/drawing/2014/main" id="{CD0F7065-99C0-4826-AB21-2B0F293068CC}"/>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2D3FB700-840E-4CD3-9CEA-415B4CFA6825}"/>
              </a:ext>
            </a:extLst>
          </p:cNvPr>
          <p:cNvSpPr>
            <a:spLocks noGrp="1"/>
          </p:cNvSpPr>
          <p:nvPr>
            <p:ph type="sldNum" sz="quarter" idx="12"/>
          </p:nvPr>
        </p:nvSpPr>
        <p:spPr/>
        <p:txBody>
          <a:bodyPr/>
          <a:lstStyle/>
          <a:p>
            <a:fld id="{15FC0B31-BB84-4983-98D3-49E4494130CE}" type="slidenum">
              <a:rPr lang="en-AU" smtClean="0"/>
              <a:t>‹#›</a:t>
            </a:fld>
            <a:endParaRPr lang="en-AU"/>
          </a:p>
        </p:txBody>
      </p:sp>
    </p:spTree>
    <p:extLst>
      <p:ext uri="{BB962C8B-B14F-4D97-AF65-F5344CB8AC3E}">
        <p14:creationId xmlns:p14="http://schemas.microsoft.com/office/powerpoint/2010/main" val="1032868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883D6-8810-4C8D-9B45-80780DA0B316}"/>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693FDBBA-4496-4E88-BB45-98BE3A33D7A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1ADA566-DCFC-446D-821A-1F37A1189F86}"/>
              </a:ext>
            </a:extLst>
          </p:cNvPr>
          <p:cNvSpPr>
            <a:spLocks noGrp="1"/>
          </p:cNvSpPr>
          <p:nvPr>
            <p:ph type="dt" sz="half" idx="10"/>
          </p:nvPr>
        </p:nvSpPr>
        <p:spPr/>
        <p:txBody>
          <a:bodyPr/>
          <a:lstStyle/>
          <a:p>
            <a:fld id="{C79C4E96-19F9-4229-9DFD-F0441CB6784C}" type="datetimeFigureOut">
              <a:rPr lang="en-AU" smtClean="0"/>
              <a:t>21/05/2020</a:t>
            </a:fld>
            <a:endParaRPr lang="en-AU"/>
          </a:p>
        </p:txBody>
      </p:sp>
      <p:sp>
        <p:nvSpPr>
          <p:cNvPr id="5" name="Footer Placeholder 4">
            <a:extLst>
              <a:ext uri="{FF2B5EF4-FFF2-40B4-BE49-F238E27FC236}">
                <a16:creationId xmlns:a16="http://schemas.microsoft.com/office/drawing/2014/main" id="{FA558CF8-4502-4878-AC52-1C75052A4FB7}"/>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3BC9311-70B0-4612-9AE7-79A6D80F1165}"/>
              </a:ext>
            </a:extLst>
          </p:cNvPr>
          <p:cNvSpPr>
            <a:spLocks noGrp="1"/>
          </p:cNvSpPr>
          <p:nvPr>
            <p:ph type="sldNum" sz="quarter" idx="12"/>
          </p:nvPr>
        </p:nvSpPr>
        <p:spPr/>
        <p:txBody>
          <a:bodyPr/>
          <a:lstStyle/>
          <a:p>
            <a:fld id="{15FC0B31-BB84-4983-98D3-49E4494130CE}" type="slidenum">
              <a:rPr lang="en-AU" smtClean="0"/>
              <a:t>‹#›</a:t>
            </a:fld>
            <a:endParaRPr lang="en-AU"/>
          </a:p>
        </p:txBody>
      </p:sp>
    </p:spTree>
    <p:extLst>
      <p:ext uri="{BB962C8B-B14F-4D97-AF65-F5344CB8AC3E}">
        <p14:creationId xmlns:p14="http://schemas.microsoft.com/office/powerpoint/2010/main" val="4108659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76004-8FF0-40BD-9EEB-02CF69EEC731}"/>
              </a:ext>
            </a:extLst>
          </p:cNvPr>
          <p:cNvSpPr>
            <a:spLocks noGrp="1"/>
          </p:cNvSpPr>
          <p:nvPr>
            <p:ph type="title"/>
          </p:nvPr>
        </p:nvSpPr>
        <p:spPr>
          <a:xfrm>
            <a:off x="831853" y="1709738"/>
            <a:ext cx="10515600" cy="2852737"/>
          </a:xfrm>
        </p:spPr>
        <p:txBody>
          <a:bodyPr anchor="b"/>
          <a:lstStyle>
            <a:lvl1pPr>
              <a:defRPr sz="5998"/>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F9ED8AC7-ED43-4CAA-9243-FEF728DDDA77}"/>
              </a:ext>
            </a:extLst>
          </p:cNvPr>
          <p:cNvSpPr>
            <a:spLocks noGrp="1"/>
          </p:cNvSpPr>
          <p:nvPr>
            <p:ph type="body" idx="1"/>
          </p:nvPr>
        </p:nvSpPr>
        <p:spPr>
          <a:xfrm>
            <a:off x="831853" y="4589471"/>
            <a:ext cx="10515600" cy="1500187"/>
          </a:xfrm>
        </p:spPr>
        <p:txBody>
          <a:bodyPr/>
          <a:lstStyle>
            <a:lvl1pPr marL="0" indent="0">
              <a:buNone/>
              <a:defRPr sz="2400">
                <a:solidFill>
                  <a:schemeClr val="tx1">
                    <a:tint val="75000"/>
                  </a:schemeClr>
                </a:solidFill>
              </a:defRPr>
            </a:lvl1pPr>
            <a:lvl2pPr marL="457220" indent="0">
              <a:buNone/>
              <a:defRPr sz="2000">
                <a:solidFill>
                  <a:schemeClr val="tx1">
                    <a:tint val="75000"/>
                  </a:schemeClr>
                </a:solidFill>
              </a:defRPr>
            </a:lvl2pPr>
            <a:lvl3pPr marL="914440" indent="0">
              <a:buNone/>
              <a:defRPr sz="1801">
                <a:solidFill>
                  <a:schemeClr val="tx1">
                    <a:tint val="75000"/>
                  </a:schemeClr>
                </a:solidFill>
              </a:defRPr>
            </a:lvl3pPr>
            <a:lvl4pPr marL="1371663" indent="0">
              <a:buNone/>
              <a:defRPr sz="1600">
                <a:solidFill>
                  <a:schemeClr val="tx1">
                    <a:tint val="75000"/>
                  </a:schemeClr>
                </a:solidFill>
              </a:defRPr>
            </a:lvl4pPr>
            <a:lvl5pPr marL="1828885" indent="0">
              <a:buNone/>
              <a:defRPr sz="1600">
                <a:solidFill>
                  <a:schemeClr val="tx1">
                    <a:tint val="75000"/>
                  </a:schemeClr>
                </a:solidFill>
              </a:defRPr>
            </a:lvl5pPr>
            <a:lvl6pPr marL="2286103" indent="0">
              <a:buNone/>
              <a:defRPr sz="1600">
                <a:solidFill>
                  <a:schemeClr val="tx1">
                    <a:tint val="75000"/>
                  </a:schemeClr>
                </a:solidFill>
              </a:defRPr>
            </a:lvl6pPr>
            <a:lvl7pPr marL="2743325" indent="0">
              <a:buNone/>
              <a:defRPr sz="1600">
                <a:solidFill>
                  <a:schemeClr val="tx1">
                    <a:tint val="75000"/>
                  </a:schemeClr>
                </a:solidFill>
              </a:defRPr>
            </a:lvl7pPr>
            <a:lvl8pPr marL="3200548" indent="0">
              <a:buNone/>
              <a:defRPr sz="1600">
                <a:solidFill>
                  <a:schemeClr val="tx1">
                    <a:tint val="75000"/>
                  </a:schemeClr>
                </a:solidFill>
              </a:defRPr>
            </a:lvl8pPr>
            <a:lvl9pPr marL="3657768"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825444C-0BC5-43B4-882C-70435B88E373}"/>
              </a:ext>
            </a:extLst>
          </p:cNvPr>
          <p:cNvSpPr>
            <a:spLocks noGrp="1"/>
          </p:cNvSpPr>
          <p:nvPr>
            <p:ph type="dt" sz="half" idx="10"/>
          </p:nvPr>
        </p:nvSpPr>
        <p:spPr/>
        <p:txBody>
          <a:bodyPr/>
          <a:lstStyle/>
          <a:p>
            <a:fld id="{C79C4E96-19F9-4229-9DFD-F0441CB6784C}" type="datetimeFigureOut">
              <a:rPr lang="en-AU" smtClean="0"/>
              <a:t>21/05/2020</a:t>
            </a:fld>
            <a:endParaRPr lang="en-AU"/>
          </a:p>
        </p:txBody>
      </p:sp>
      <p:sp>
        <p:nvSpPr>
          <p:cNvPr id="5" name="Footer Placeholder 4">
            <a:extLst>
              <a:ext uri="{FF2B5EF4-FFF2-40B4-BE49-F238E27FC236}">
                <a16:creationId xmlns:a16="http://schemas.microsoft.com/office/drawing/2014/main" id="{8D1CD8D4-9D79-4385-B8E3-65FC025179C9}"/>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242A399-E46B-4C50-BF96-C99F742137A2}"/>
              </a:ext>
            </a:extLst>
          </p:cNvPr>
          <p:cNvSpPr>
            <a:spLocks noGrp="1"/>
          </p:cNvSpPr>
          <p:nvPr>
            <p:ph type="sldNum" sz="quarter" idx="12"/>
          </p:nvPr>
        </p:nvSpPr>
        <p:spPr/>
        <p:txBody>
          <a:bodyPr/>
          <a:lstStyle/>
          <a:p>
            <a:fld id="{15FC0B31-BB84-4983-98D3-49E4494130CE}" type="slidenum">
              <a:rPr lang="en-AU" smtClean="0"/>
              <a:t>‹#›</a:t>
            </a:fld>
            <a:endParaRPr lang="en-AU"/>
          </a:p>
        </p:txBody>
      </p:sp>
    </p:spTree>
    <p:extLst>
      <p:ext uri="{BB962C8B-B14F-4D97-AF65-F5344CB8AC3E}">
        <p14:creationId xmlns:p14="http://schemas.microsoft.com/office/powerpoint/2010/main" val="1936993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39845-A843-4082-8607-1D637B4916FC}"/>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583DA928-F35D-4E9D-9197-441B899DEC3A}"/>
              </a:ext>
            </a:extLst>
          </p:cNvPr>
          <p:cNvSpPr>
            <a:spLocks noGrp="1"/>
          </p:cNvSpPr>
          <p:nvPr>
            <p:ph sz="half" idx="1"/>
          </p:nvPr>
        </p:nvSpPr>
        <p:spPr>
          <a:xfrm>
            <a:off x="838201"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DA8690F0-2B31-4D6A-A1E3-C308A2C88B0F}"/>
              </a:ext>
            </a:extLst>
          </p:cNvPr>
          <p:cNvSpPr>
            <a:spLocks noGrp="1"/>
          </p:cNvSpPr>
          <p:nvPr>
            <p:ph sz="half" idx="2"/>
          </p:nvPr>
        </p:nvSpPr>
        <p:spPr>
          <a:xfrm>
            <a:off x="6172201"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8EFB255D-CF13-443D-A0EF-6CACF2D6BCA2}"/>
              </a:ext>
            </a:extLst>
          </p:cNvPr>
          <p:cNvSpPr>
            <a:spLocks noGrp="1"/>
          </p:cNvSpPr>
          <p:nvPr>
            <p:ph type="dt" sz="half" idx="10"/>
          </p:nvPr>
        </p:nvSpPr>
        <p:spPr/>
        <p:txBody>
          <a:bodyPr/>
          <a:lstStyle/>
          <a:p>
            <a:fld id="{C79C4E96-19F9-4229-9DFD-F0441CB6784C}" type="datetimeFigureOut">
              <a:rPr lang="en-AU" smtClean="0"/>
              <a:t>21/05/2020</a:t>
            </a:fld>
            <a:endParaRPr lang="en-AU"/>
          </a:p>
        </p:txBody>
      </p:sp>
      <p:sp>
        <p:nvSpPr>
          <p:cNvPr id="6" name="Footer Placeholder 5">
            <a:extLst>
              <a:ext uri="{FF2B5EF4-FFF2-40B4-BE49-F238E27FC236}">
                <a16:creationId xmlns:a16="http://schemas.microsoft.com/office/drawing/2014/main" id="{03899F51-AF3B-4FBC-B267-5D59E6C72B04}"/>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6596EAC3-E9CD-43D1-B4EF-A4961B00C998}"/>
              </a:ext>
            </a:extLst>
          </p:cNvPr>
          <p:cNvSpPr>
            <a:spLocks noGrp="1"/>
          </p:cNvSpPr>
          <p:nvPr>
            <p:ph type="sldNum" sz="quarter" idx="12"/>
          </p:nvPr>
        </p:nvSpPr>
        <p:spPr/>
        <p:txBody>
          <a:bodyPr/>
          <a:lstStyle/>
          <a:p>
            <a:fld id="{15FC0B31-BB84-4983-98D3-49E4494130CE}" type="slidenum">
              <a:rPr lang="en-AU" smtClean="0"/>
              <a:t>‹#›</a:t>
            </a:fld>
            <a:endParaRPr lang="en-AU"/>
          </a:p>
        </p:txBody>
      </p:sp>
    </p:spTree>
    <p:extLst>
      <p:ext uri="{BB962C8B-B14F-4D97-AF65-F5344CB8AC3E}">
        <p14:creationId xmlns:p14="http://schemas.microsoft.com/office/powerpoint/2010/main" val="4037221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32CF01-0EE3-4086-8AC8-9FA0CCD2AD13}"/>
              </a:ext>
            </a:extLst>
          </p:cNvPr>
          <p:cNvSpPr>
            <a:spLocks noGrp="1"/>
          </p:cNvSpPr>
          <p:nvPr>
            <p:ph type="title"/>
          </p:nvPr>
        </p:nvSpPr>
        <p:spPr>
          <a:xfrm>
            <a:off x="839789" y="365129"/>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A222CB70-DD68-431E-A2E0-E613D6049BD9}"/>
              </a:ext>
            </a:extLst>
          </p:cNvPr>
          <p:cNvSpPr>
            <a:spLocks noGrp="1"/>
          </p:cNvSpPr>
          <p:nvPr>
            <p:ph type="body" idx="1"/>
          </p:nvPr>
        </p:nvSpPr>
        <p:spPr>
          <a:xfrm>
            <a:off x="839802" y="1681164"/>
            <a:ext cx="5157787" cy="823912"/>
          </a:xfrm>
        </p:spPr>
        <p:txBody>
          <a:bodyPr anchor="b"/>
          <a:lstStyle>
            <a:lvl1pPr marL="0" indent="0">
              <a:buNone/>
              <a:defRPr sz="2400" b="1"/>
            </a:lvl1pPr>
            <a:lvl2pPr marL="457220" indent="0">
              <a:buNone/>
              <a:defRPr sz="2000" b="1"/>
            </a:lvl2pPr>
            <a:lvl3pPr marL="914440" indent="0">
              <a:buNone/>
              <a:defRPr sz="1801" b="1"/>
            </a:lvl3pPr>
            <a:lvl4pPr marL="1371663" indent="0">
              <a:buNone/>
              <a:defRPr sz="1600" b="1"/>
            </a:lvl4pPr>
            <a:lvl5pPr marL="1828885" indent="0">
              <a:buNone/>
              <a:defRPr sz="1600" b="1"/>
            </a:lvl5pPr>
            <a:lvl6pPr marL="2286103" indent="0">
              <a:buNone/>
              <a:defRPr sz="1600" b="1"/>
            </a:lvl6pPr>
            <a:lvl7pPr marL="2743325" indent="0">
              <a:buNone/>
              <a:defRPr sz="1600" b="1"/>
            </a:lvl7pPr>
            <a:lvl8pPr marL="3200548" indent="0">
              <a:buNone/>
              <a:defRPr sz="1600" b="1"/>
            </a:lvl8pPr>
            <a:lvl9pPr marL="3657768"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DB58D3F-08BE-469C-A04D-22174CFE708D}"/>
              </a:ext>
            </a:extLst>
          </p:cNvPr>
          <p:cNvSpPr>
            <a:spLocks noGrp="1"/>
          </p:cNvSpPr>
          <p:nvPr>
            <p:ph sz="half" idx="2"/>
          </p:nvPr>
        </p:nvSpPr>
        <p:spPr>
          <a:xfrm>
            <a:off x="839802" y="2505076"/>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82611CEF-AE26-4BB3-B28F-A149BA857A23}"/>
              </a:ext>
            </a:extLst>
          </p:cNvPr>
          <p:cNvSpPr>
            <a:spLocks noGrp="1"/>
          </p:cNvSpPr>
          <p:nvPr>
            <p:ph type="body" sz="quarter" idx="3"/>
          </p:nvPr>
        </p:nvSpPr>
        <p:spPr>
          <a:xfrm>
            <a:off x="6172203" y="1681164"/>
            <a:ext cx="5183188" cy="823912"/>
          </a:xfrm>
        </p:spPr>
        <p:txBody>
          <a:bodyPr anchor="b"/>
          <a:lstStyle>
            <a:lvl1pPr marL="0" indent="0">
              <a:buNone/>
              <a:defRPr sz="2400" b="1"/>
            </a:lvl1pPr>
            <a:lvl2pPr marL="457220" indent="0">
              <a:buNone/>
              <a:defRPr sz="2000" b="1"/>
            </a:lvl2pPr>
            <a:lvl3pPr marL="914440" indent="0">
              <a:buNone/>
              <a:defRPr sz="1801" b="1"/>
            </a:lvl3pPr>
            <a:lvl4pPr marL="1371663" indent="0">
              <a:buNone/>
              <a:defRPr sz="1600" b="1"/>
            </a:lvl4pPr>
            <a:lvl5pPr marL="1828885" indent="0">
              <a:buNone/>
              <a:defRPr sz="1600" b="1"/>
            </a:lvl5pPr>
            <a:lvl6pPr marL="2286103" indent="0">
              <a:buNone/>
              <a:defRPr sz="1600" b="1"/>
            </a:lvl6pPr>
            <a:lvl7pPr marL="2743325" indent="0">
              <a:buNone/>
              <a:defRPr sz="1600" b="1"/>
            </a:lvl7pPr>
            <a:lvl8pPr marL="3200548" indent="0">
              <a:buNone/>
              <a:defRPr sz="1600" b="1"/>
            </a:lvl8pPr>
            <a:lvl9pPr marL="3657768"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FC3570D-565C-4B52-8C68-62469E68C251}"/>
              </a:ext>
            </a:extLst>
          </p:cNvPr>
          <p:cNvSpPr>
            <a:spLocks noGrp="1"/>
          </p:cNvSpPr>
          <p:nvPr>
            <p:ph sz="quarter" idx="4"/>
          </p:nvPr>
        </p:nvSpPr>
        <p:spPr>
          <a:xfrm>
            <a:off x="6172203" y="2505076"/>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2C2E4B8C-3112-4A03-ACED-DBD612FF2A92}"/>
              </a:ext>
            </a:extLst>
          </p:cNvPr>
          <p:cNvSpPr>
            <a:spLocks noGrp="1"/>
          </p:cNvSpPr>
          <p:nvPr>
            <p:ph type="dt" sz="half" idx="10"/>
          </p:nvPr>
        </p:nvSpPr>
        <p:spPr/>
        <p:txBody>
          <a:bodyPr/>
          <a:lstStyle/>
          <a:p>
            <a:fld id="{C79C4E96-19F9-4229-9DFD-F0441CB6784C}" type="datetimeFigureOut">
              <a:rPr lang="en-AU" smtClean="0"/>
              <a:t>21/05/2020</a:t>
            </a:fld>
            <a:endParaRPr lang="en-AU"/>
          </a:p>
        </p:txBody>
      </p:sp>
      <p:sp>
        <p:nvSpPr>
          <p:cNvPr id="8" name="Footer Placeholder 7">
            <a:extLst>
              <a:ext uri="{FF2B5EF4-FFF2-40B4-BE49-F238E27FC236}">
                <a16:creationId xmlns:a16="http://schemas.microsoft.com/office/drawing/2014/main" id="{9AA50D98-1AFA-42A9-8F67-5E9095F779A0}"/>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EB80F3B1-9141-4B6A-B6A4-142EF3D65DF1}"/>
              </a:ext>
            </a:extLst>
          </p:cNvPr>
          <p:cNvSpPr>
            <a:spLocks noGrp="1"/>
          </p:cNvSpPr>
          <p:nvPr>
            <p:ph type="sldNum" sz="quarter" idx="12"/>
          </p:nvPr>
        </p:nvSpPr>
        <p:spPr/>
        <p:txBody>
          <a:bodyPr/>
          <a:lstStyle/>
          <a:p>
            <a:fld id="{15FC0B31-BB84-4983-98D3-49E4494130CE}" type="slidenum">
              <a:rPr lang="en-AU" smtClean="0"/>
              <a:t>‹#›</a:t>
            </a:fld>
            <a:endParaRPr lang="en-AU"/>
          </a:p>
        </p:txBody>
      </p:sp>
    </p:spTree>
    <p:extLst>
      <p:ext uri="{BB962C8B-B14F-4D97-AF65-F5344CB8AC3E}">
        <p14:creationId xmlns:p14="http://schemas.microsoft.com/office/powerpoint/2010/main" val="3109114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3AE6F-6DC0-4B38-8D07-82EBEE1EB4B0}"/>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B8B23760-E647-404C-B089-CC7A69BA9396}"/>
              </a:ext>
            </a:extLst>
          </p:cNvPr>
          <p:cNvSpPr>
            <a:spLocks noGrp="1"/>
          </p:cNvSpPr>
          <p:nvPr>
            <p:ph type="dt" sz="half" idx="10"/>
          </p:nvPr>
        </p:nvSpPr>
        <p:spPr/>
        <p:txBody>
          <a:bodyPr/>
          <a:lstStyle/>
          <a:p>
            <a:fld id="{C79C4E96-19F9-4229-9DFD-F0441CB6784C}" type="datetimeFigureOut">
              <a:rPr lang="en-AU" smtClean="0"/>
              <a:t>21/05/2020</a:t>
            </a:fld>
            <a:endParaRPr lang="en-AU"/>
          </a:p>
        </p:txBody>
      </p:sp>
      <p:sp>
        <p:nvSpPr>
          <p:cNvPr id="4" name="Footer Placeholder 3">
            <a:extLst>
              <a:ext uri="{FF2B5EF4-FFF2-40B4-BE49-F238E27FC236}">
                <a16:creationId xmlns:a16="http://schemas.microsoft.com/office/drawing/2014/main" id="{281600DE-D7AB-4BBC-A8FB-E5193E35947E}"/>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79CA10B8-FBBD-4031-930A-48C0122BDAEE}"/>
              </a:ext>
            </a:extLst>
          </p:cNvPr>
          <p:cNvSpPr>
            <a:spLocks noGrp="1"/>
          </p:cNvSpPr>
          <p:nvPr>
            <p:ph type="sldNum" sz="quarter" idx="12"/>
          </p:nvPr>
        </p:nvSpPr>
        <p:spPr/>
        <p:txBody>
          <a:bodyPr/>
          <a:lstStyle/>
          <a:p>
            <a:fld id="{15FC0B31-BB84-4983-98D3-49E4494130CE}" type="slidenum">
              <a:rPr lang="en-AU" smtClean="0"/>
              <a:t>‹#›</a:t>
            </a:fld>
            <a:endParaRPr lang="en-AU"/>
          </a:p>
        </p:txBody>
      </p:sp>
    </p:spTree>
    <p:extLst>
      <p:ext uri="{BB962C8B-B14F-4D97-AF65-F5344CB8AC3E}">
        <p14:creationId xmlns:p14="http://schemas.microsoft.com/office/powerpoint/2010/main" val="40975994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452DDCA-F05B-434C-AA05-7FAF7F92511E}"/>
              </a:ext>
            </a:extLst>
          </p:cNvPr>
          <p:cNvSpPr>
            <a:spLocks noGrp="1"/>
          </p:cNvSpPr>
          <p:nvPr>
            <p:ph type="dt" sz="half" idx="10"/>
          </p:nvPr>
        </p:nvSpPr>
        <p:spPr/>
        <p:txBody>
          <a:bodyPr/>
          <a:lstStyle/>
          <a:p>
            <a:fld id="{C79C4E96-19F9-4229-9DFD-F0441CB6784C}" type="datetimeFigureOut">
              <a:rPr lang="en-AU" smtClean="0"/>
              <a:t>21/05/2020</a:t>
            </a:fld>
            <a:endParaRPr lang="en-AU"/>
          </a:p>
        </p:txBody>
      </p:sp>
      <p:sp>
        <p:nvSpPr>
          <p:cNvPr id="3" name="Footer Placeholder 2">
            <a:extLst>
              <a:ext uri="{FF2B5EF4-FFF2-40B4-BE49-F238E27FC236}">
                <a16:creationId xmlns:a16="http://schemas.microsoft.com/office/drawing/2014/main" id="{88717FB4-2B11-4985-9CAA-E82EDFD7A6BB}"/>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D27A7C16-19D2-42FA-A7A7-8CF6AB1F6C90}"/>
              </a:ext>
            </a:extLst>
          </p:cNvPr>
          <p:cNvSpPr>
            <a:spLocks noGrp="1"/>
          </p:cNvSpPr>
          <p:nvPr>
            <p:ph type="sldNum" sz="quarter" idx="12"/>
          </p:nvPr>
        </p:nvSpPr>
        <p:spPr/>
        <p:txBody>
          <a:bodyPr/>
          <a:lstStyle/>
          <a:p>
            <a:fld id="{15FC0B31-BB84-4983-98D3-49E4494130CE}" type="slidenum">
              <a:rPr lang="en-AU" smtClean="0"/>
              <a:t>‹#›</a:t>
            </a:fld>
            <a:endParaRPr lang="en-AU"/>
          </a:p>
        </p:txBody>
      </p:sp>
    </p:spTree>
    <p:extLst>
      <p:ext uri="{BB962C8B-B14F-4D97-AF65-F5344CB8AC3E}">
        <p14:creationId xmlns:p14="http://schemas.microsoft.com/office/powerpoint/2010/main" val="38429044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08DFBF-52E1-4B6F-B8CC-7FBFD9205F77}"/>
              </a:ext>
            </a:extLst>
          </p:cNvPr>
          <p:cNvSpPr>
            <a:spLocks noGrp="1"/>
          </p:cNvSpPr>
          <p:nvPr>
            <p:ph type="title"/>
          </p:nvPr>
        </p:nvSpPr>
        <p:spPr>
          <a:xfrm>
            <a:off x="839791" y="457200"/>
            <a:ext cx="3932236"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005852BE-0FE0-493B-AC65-1134E6FA9228}"/>
              </a:ext>
            </a:extLst>
          </p:cNvPr>
          <p:cNvSpPr>
            <a:spLocks noGrp="1"/>
          </p:cNvSpPr>
          <p:nvPr>
            <p:ph idx="1"/>
          </p:nvPr>
        </p:nvSpPr>
        <p:spPr>
          <a:xfrm>
            <a:off x="5183201" y="987430"/>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67B011C1-28AE-4ED3-8A05-DA3C789B8BD3}"/>
              </a:ext>
            </a:extLst>
          </p:cNvPr>
          <p:cNvSpPr>
            <a:spLocks noGrp="1"/>
          </p:cNvSpPr>
          <p:nvPr>
            <p:ph type="body" sz="half" idx="2"/>
          </p:nvPr>
        </p:nvSpPr>
        <p:spPr>
          <a:xfrm>
            <a:off x="839791" y="2057400"/>
            <a:ext cx="3932236" cy="3811588"/>
          </a:xfrm>
        </p:spPr>
        <p:txBody>
          <a:bodyPr/>
          <a:lstStyle>
            <a:lvl1pPr marL="0" indent="0">
              <a:buNone/>
              <a:defRPr sz="1600"/>
            </a:lvl1pPr>
            <a:lvl2pPr marL="457220" indent="0">
              <a:buNone/>
              <a:defRPr sz="1401"/>
            </a:lvl2pPr>
            <a:lvl3pPr marL="914440" indent="0">
              <a:buNone/>
              <a:defRPr sz="1200"/>
            </a:lvl3pPr>
            <a:lvl4pPr marL="1371663" indent="0">
              <a:buNone/>
              <a:defRPr sz="1001"/>
            </a:lvl4pPr>
            <a:lvl5pPr marL="1828885" indent="0">
              <a:buNone/>
              <a:defRPr sz="1001"/>
            </a:lvl5pPr>
            <a:lvl6pPr marL="2286103" indent="0">
              <a:buNone/>
              <a:defRPr sz="1001"/>
            </a:lvl6pPr>
            <a:lvl7pPr marL="2743325" indent="0">
              <a:buNone/>
              <a:defRPr sz="1001"/>
            </a:lvl7pPr>
            <a:lvl8pPr marL="3200548" indent="0">
              <a:buNone/>
              <a:defRPr sz="1001"/>
            </a:lvl8pPr>
            <a:lvl9pPr marL="3657768" indent="0">
              <a:buNone/>
              <a:defRPr sz="1001"/>
            </a:lvl9pPr>
          </a:lstStyle>
          <a:p>
            <a:pPr lvl="0"/>
            <a:r>
              <a:rPr lang="en-US"/>
              <a:t>Edit Master text styles</a:t>
            </a:r>
          </a:p>
        </p:txBody>
      </p:sp>
      <p:sp>
        <p:nvSpPr>
          <p:cNvPr id="5" name="Date Placeholder 4">
            <a:extLst>
              <a:ext uri="{FF2B5EF4-FFF2-40B4-BE49-F238E27FC236}">
                <a16:creationId xmlns:a16="http://schemas.microsoft.com/office/drawing/2014/main" id="{D8CA8CAC-6F0C-4672-B10A-F58736BE54B0}"/>
              </a:ext>
            </a:extLst>
          </p:cNvPr>
          <p:cNvSpPr>
            <a:spLocks noGrp="1"/>
          </p:cNvSpPr>
          <p:nvPr>
            <p:ph type="dt" sz="half" idx="10"/>
          </p:nvPr>
        </p:nvSpPr>
        <p:spPr/>
        <p:txBody>
          <a:bodyPr/>
          <a:lstStyle/>
          <a:p>
            <a:fld id="{C79C4E96-19F9-4229-9DFD-F0441CB6784C}" type="datetimeFigureOut">
              <a:rPr lang="en-AU" smtClean="0"/>
              <a:t>21/05/2020</a:t>
            </a:fld>
            <a:endParaRPr lang="en-AU"/>
          </a:p>
        </p:txBody>
      </p:sp>
      <p:sp>
        <p:nvSpPr>
          <p:cNvPr id="6" name="Footer Placeholder 5">
            <a:extLst>
              <a:ext uri="{FF2B5EF4-FFF2-40B4-BE49-F238E27FC236}">
                <a16:creationId xmlns:a16="http://schemas.microsoft.com/office/drawing/2014/main" id="{D08AC818-FD2E-478F-8E36-15222E1602D8}"/>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27F0B8C9-9247-4129-BC75-0AAB9D8AE28E}"/>
              </a:ext>
            </a:extLst>
          </p:cNvPr>
          <p:cNvSpPr>
            <a:spLocks noGrp="1"/>
          </p:cNvSpPr>
          <p:nvPr>
            <p:ph type="sldNum" sz="quarter" idx="12"/>
          </p:nvPr>
        </p:nvSpPr>
        <p:spPr/>
        <p:txBody>
          <a:bodyPr/>
          <a:lstStyle/>
          <a:p>
            <a:fld id="{15FC0B31-BB84-4983-98D3-49E4494130CE}" type="slidenum">
              <a:rPr lang="en-AU" smtClean="0"/>
              <a:t>‹#›</a:t>
            </a:fld>
            <a:endParaRPr lang="en-AU"/>
          </a:p>
        </p:txBody>
      </p:sp>
    </p:spTree>
    <p:extLst>
      <p:ext uri="{BB962C8B-B14F-4D97-AF65-F5344CB8AC3E}">
        <p14:creationId xmlns:p14="http://schemas.microsoft.com/office/powerpoint/2010/main" val="4206004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FC684-7F4A-458E-ADB0-C404A9CAF841}"/>
              </a:ext>
            </a:extLst>
          </p:cNvPr>
          <p:cNvSpPr>
            <a:spLocks noGrp="1"/>
          </p:cNvSpPr>
          <p:nvPr>
            <p:ph type="title"/>
          </p:nvPr>
        </p:nvSpPr>
        <p:spPr>
          <a:xfrm>
            <a:off x="839791" y="457200"/>
            <a:ext cx="3932236"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677427D3-0A8B-4470-85FB-4F97E0FB69FA}"/>
              </a:ext>
            </a:extLst>
          </p:cNvPr>
          <p:cNvSpPr>
            <a:spLocks noGrp="1"/>
          </p:cNvSpPr>
          <p:nvPr>
            <p:ph type="pic" idx="1"/>
          </p:nvPr>
        </p:nvSpPr>
        <p:spPr>
          <a:xfrm>
            <a:off x="5183201" y="987430"/>
            <a:ext cx="6172201" cy="4873625"/>
          </a:xfrm>
        </p:spPr>
        <p:txBody>
          <a:bodyPr/>
          <a:lstStyle>
            <a:lvl1pPr marL="0" indent="0">
              <a:buNone/>
              <a:defRPr sz="3200"/>
            </a:lvl1pPr>
            <a:lvl2pPr marL="457220" indent="0">
              <a:buNone/>
              <a:defRPr sz="2800"/>
            </a:lvl2pPr>
            <a:lvl3pPr marL="914440" indent="0">
              <a:buNone/>
              <a:defRPr sz="2400"/>
            </a:lvl3pPr>
            <a:lvl4pPr marL="1371663" indent="0">
              <a:buNone/>
              <a:defRPr sz="2000"/>
            </a:lvl4pPr>
            <a:lvl5pPr marL="1828885" indent="0">
              <a:buNone/>
              <a:defRPr sz="2000"/>
            </a:lvl5pPr>
            <a:lvl6pPr marL="2286103" indent="0">
              <a:buNone/>
              <a:defRPr sz="2000"/>
            </a:lvl6pPr>
            <a:lvl7pPr marL="2743325" indent="0">
              <a:buNone/>
              <a:defRPr sz="2000"/>
            </a:lvl7pPr>
            <a:lvl8pPr marL="3200548" indent="0">
              <a:buNone/>
              <a:defRPr sz="2000"/>
            </a:lvl8pPr>
            <a:lvl9pPr marL="3657768" indent="0">
              <a:buNone/>
              <a:defRPr sz="2000"/>
            </a:lvl9pPr>
          </a:lstStyle>
          <a:p>
            <a:endParaRPr lang="en-AU"/>
          </a:p>
        </p:txBody>
      </p:sp>
      <p:sp>
        <p:nvSpPr>
          <p:cNvPr id="4" name="Text Placeholder 3">
            <a:extLst>
              <a:ext uri="{FF2B5EF4-FFF2-40B4-BE49-F238E27FC236}">
                <a16:creationId xmlns:a16="http://schemas.microsoft.com/office/drawing/2014/main" id="{EB0A3C3E-0553-4910-9EEC-5F787E4EF6D9}"/>
              </a:ext>
            </a:extLst>
          </p:cNvPr>
          <p:cNvSpPr>
            <a:spLocks noGrp="1"/>
          </p:cNvSpPr>
          <p:nvPr>
            <p:ph type="body" sz="half" idx="2"/>
          </p:nvPr>
        </p:nvSpPr>
        <p:spPr>
          <a:xfrm>
            <a:off x="839791" y="2057400"/>
            <a:ext cx="3932236" cy="3811588"/>
          </a:xfrm>
        </p:spPr>
        <p:txBody>
          <a:bodyPr/>
          <a:lstStyle>
            <a:lvl1pPr marL="0" indent="0">
              <a:buNone/>
              <a:defRPr sz="1600"/>
            </a:lvl1pPr>
            <a:lvl2pPr marL="457220" indent="0">
              <a:buNone/>
              <a:defRPr sz="1401"/>
            </a:lvl2pPr>
            <a:lvl3pPr marL="914440" indent="0">
              <a:buNone/>
              <a:defRPr sz="1200"/>
            </a:lvl3pPr>
            <a:lvl4pPr marL="1371663" indent="0">
              <a:buNone/>
              <a:defRPr sz="1001"/>
            </a:lvl4pPr>
            <a:lvl5pPr marL="1828885" indent="0">
              <a:buNone/>
              <a:defRPr sz="1001"/>
            </a:lvl5pPr>
            <a:lvl6pPr marL="2286103" indent="0">
              <a:buNone/>
              <a:defRPr sz="1001"/>
            </a:lvl6pPr>
            <a:lvl7pPr marL="2743325" indent="0">
              <a:buNone/>
              <a:defRPr sz="1001"/>
            </a:lvl7pPr>
            <a:lvl8pPr marL="3200548" indent="0">
              <a:buNone/>
              <a:defRPr sz="1001"/>
            </a:lvl8pPr>
            <a:lvl9pPr marL="3657768" indent="0">
              <a:buNone/>
              <a:defRPr sz="1001"/>
            </a:lvl9pPr>
          </a:lstStyle>
          <a:p>
            <a:pPr lvl="0"/>
            <a:r>
              <a:rPr lang="en-US"/>
              <a:t>Edit Master text styles</a:t>
            </a:r>
          </a:p>
        </p:txBody>
      </p:sp>
      <p:sp>
        <p:nvSpPr>
          <p:cNvPr id="5" name="Date Placeholder 4">
            <a:extLst>
              <a:ext uri="{FF2B5EF4-FFF2-40B4-BE49-F238E27FC236}">
                <a16:creationId xmlns:a16="http://schemas.microsoft.com/office/drawing/2014/main" id="{0282D68B-EC0F-4C8C-B209-F03582729109}"/>
              </a:ext>
            </a:extLst>
          </p:cNvPr>
          <p:cNvSpPr>
            <a:spLocks noGrp="1"/>
          </p:cNvSpPr>
          <p:nvPr>
            <p:ph type="dt" sz="half" idx="10"/>
          </p:nvPr>
        </p:nvSpPr>
        <p:spPr/>
        <p:txBody>
          <a:bodyPr/>
          <a:lstStyle/>
          <a:p>
            <a:fld id="{C79C4E96-19F9-4229-9DFD-F0441CB6784C}" type="datetimeFigureOut">
              <a:rPr lang="en-AU" smtClean="0"/>
              <a:t>21/05/2020</a:t>
            </a:fld>
            <a:endParaRPr lang="en-AU"/>
          </a:p>
        </p:txBody>
      </p:sp>
      <p:sp>
        <p:nvSpPr>
          <p:cNvPr id="6" name="Footer Placeholder 5">
            <a:extLst>
              <a:ext uri="{FF2B5EF4-FFF2-40B4-BE49-F238E27FC236}">
                <a16:creationId xmlns:a16="http://schemas.microsoft.com/office/drawing/2014/main" id="{80DBDB64-8FAF-42B9-878C-18D046817EB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A1DF46CA-C4E2-444C-ADF4-A9CC4E414CB5}"/>
              </a:ext>
            </a:extLst>
          </p:cNvPr>
          <p:cNvSpPr>
            <a:spLocks noGrp="1"/>
          </p:cNvSpPr>
          <p:nvPr>
            <p:ph type="sldNum" sz="quarter" idx="12"/>
          </p:nvPr>
        </p:nvSpPr>
        <p:spPr/>
        <p:txBody>
          <a:bodyPr/>
          <a:lstStyle/>
          <a:p>
            <a:fld id="{15FC0B31-BB84-4983-98D3-49E4494130CE}" type="slidenum">
              <a:rPr lang="en-AU" smtClean="0"/>
              <a:t>‹#›</a:t>
            </a:fld>
            <a:endParaRPr lang="en-AU"/>
          </a:p>
        </p:txBody>
      </p:sp>
    </p:spTree>
    <p:extLst>
      <p:ext uri="{BB962C8B-B14F-4D97-AF65-F5344CB8AC3E}">
        <p14:creationId xmlns:p14="http://schemas.microsoft.com/office/powerpoint/2010/main" val="4037025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CAEFBDE-D91C-441C-868E-09CE4DA62718}"/>
              </a:ext>
            </a:extLst>
          </p:cNvPr>
          <p:cNvSpPr>
            <a:spLocks noGrp="1"/>
          </p:cNvSpPr>
          <p:nvPr>
            <p:ph type="title"/>
          </p:nvPr>
        </p:nvSpPr>
        <p:spPr>
          <a:xfrm>
            <a:off x="838205" y="365129"/>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EF399259-7DE5-4601-BCB0-AA576C62F7D0}"/>
              </a:ext>
            </a:extLst>
          </p:cNvPr>
          <p:cNvSpPr>
            <a:spLocks noGrp="1"/>
          </p:cNvSpPr>
          <p:nvPr>
            <p:ph type="body" idx="1"/>
          </p:nvPr>
        </p:nvSpPr>
        <p:spPr>
          <a:xfrm>
            <a:off x="838205"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8D906F11-A951-4E76-A042-7D0D5F33F043}"/>
              </a:ext>
            </a:extLst>
          </p:cNvPr>
          <p:cNvSpPr>
            <a:spLocks noGrp="1"/>
          </p:cNvSpPr>
          <p:nvPr>
            <p:ph type="dt" sz="half" idx="2"/>
          </p:nvPr>
        </p:nvSpPr>
        <p:spPr>
          <a:xfrm>
            <a:off x="838201" y="6356358"/>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9C4E96-19F9-4229-9DFD-F0441CB6784C}" type="datetimeFigureOut">
              <a:rPr lang="en-AU" smtClean="0"/>
              <a:t>21/05/2020</a:t>
            </a:fld>
            <a:endParaRPr lang="en-AU"/>
          </a:p>
        </p:txBody>
      </p:sp>
      <p:sp>
        <p:nvSpPr>
          <p:cNvPr id="5" name="Footer Placeholder 4">
            <a:extLst>
              <a:ext uri="{FF2B5EF4-FFF2-40B4-BE49-F238E27FC236}">
                <a16:creationId xmlns:a16="http://schemas.microsoft.com/office/drawing/2014/main" id="{83BC075C-02BF-4A84-AF7D-844C3C3BE0FE}"/>
              </a:ext>
            </a:extLst>
          </p:cNvPr>
          <p:cNvSpPr>
            <a:spLocks noGrp="1"/>
          </p:cNvSpPr>
          <p:nvPr>
            <p:ph type="ftr" sz="quarter" idx="3"/>
          </p:nvPr>
        </p:nvSpPr>
        <p:spPr>
          <a:xfrm>
            <a:off x="4038605" y="6356358"/>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0D0A1C3D-1FCB-4032-923A-ADB0C8BC0744}"/>
              </a:ext>
            </a:extLst>
          </p:cNvPr>
          <p:cNvSpPr>
            <a:spLocks noGrp="1"/>
          </p:cNvSpPr>
          <p:nvPr>
            <p:ph type="sldNum" sz="quarter" idx="4"/>
          </p:nvPr>
        </p:nvSpPr>
        <p:spPr>
          <a:xfrm>
            <a:off x="8610601" y="6356358"/>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FC0B31-BB84-4983-98D3-49E4494130CE}" type="slidenum">
              <a:rPr lang="en-AU" smtClean="0"/>
              <a:t>‹#›</a:t>
            </a:fld>
            <a:endParaRPr lang="en-AU"/>
          </a:p>
        </p:txBody>
      </p:sp>
    </p:spTree>
    <p:extLst>
      <p:ext uri="{BB962C8B-B14F-4D97-AF65-F5344CB8AC3E}">
        <p14:creationId xmlns:p14="http://schemas.microsoft.com/office/powerpoint/2010/main" val="8214421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4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13" indent="-228613" algn="l" defTabSz="914440" rtl="0" eaLnBrk="1" latinLnBrk="0" hangingPunct="1">
        <a:lnSpc>
          <a:spcPct val="90000"/>
        </a:lnSpc>
        <a:spcBef>
          <a:spcPts val="1001"/>
        </a:spcBef>
        <a:buFont typeface="Arial" panose="020B0604020202020204" pitchFamily="34" charset="0"/>
        <a:buChar char="•"/>
        <a:defRPr sz="2800" kern="1200">
          <a:solidFill>
            <a:schemeClr val="tx1"/>
          </a:solidFill>
          <a:latin typeface="+mn-lt"/>
          <a:ea typeface="+mn-ea"/>
          <a:cs typeface="+mn-cs"/>
        </a:defRPr>
      </a:lvl1pPr>
      <a:lvl2pPr marL="685834" indent="-228613" algn="l" defTabSz="91444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53" indent="-228613" algn="l" defTabSz="91444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74" indent="-228613" algn="l" defTabSz="914440"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4pPr>
      <a:lvl5pPr marL="2057494" indent="-228613" algn="l" defTabSz="914440"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5pPr>
      <a:lvl6pPr marL="2514716" indent="-228613" algn="l" defTabSz="914440"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6pPr>
      <a:lvl7pPr marL="2971938" indent="-228613" algn="l" defTabSz="914440"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7pPr>
      <a:lvl8pPr marL="3429156" indent="-228613" algn="l" defTabSz="914440"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8pPr>
      <a:lvl9pPr marL="3886377" indent="-228613" algn="l" defTabSz="914440"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9pPr>
    </p:bodyStyle>
    <p:otherStyle>
      <a:defPPr>
        <a:defRPr lang="en-US"/>
      </a:defPPr>
      <a:lvl1pPr marL="0" algn="l" defTabSz="914440" rtl="0" eaLnBrk="1" latinLnBrk="0" hangingPunct="1">
        <a:defRPr sz="1801" kern="1200">
          <a:solidFill>
            <a:schemeClr val="tx1"/>
          </a:solidFill>
          <a:latin typeface="+mn-lt"/>
          <a:ea typeface="+mn-ea"/>
          <a:cs typeface="+mn-cs"/>
        </a:defRPr>
      </a:lvl1pPr>
      <a:lvl2pPr marL="457220" algn="l" defTabSz="914440" rtl="0" eaLnBrk="1" latinLnBrk="0" hangingPunct="1">
        <a:defRPr sz="1801" kern="1200">
          <a:solidFill>
            <a:schemeClr val="tx1"/>
          </a:solidFill>
          <a:latin typeface="+mn-lt"/>
          <a:ea typeface="+mn-ea"/>
          <a:cs typeface="+mn-cs"/>
        </a:defRPr>
      </a:lvl2pPr>
      <a:lvl3pPr marL="914440" algn="l" defTabSz="914440" rtl="0" eaLnBrk="1" latinLnBrk="0" hangingPunct="1">
        <a:defRPr sz="1801" kern="1200">
          <a:solidFill>
            <a:schemeClr val="tx1"/>
          </a:solidFill>
          <a:latin typeface="+mn-lt"/>
          <a:ea typeface="+mn-ea"/>
          <a:cs typeface="+mn-cs"/>
        </a:defRPr>
      </a:lvl3pPr>
      <a:lvl4pPr marL="1371663" algn="l" defTabSz="914440" rtl="0" eaLnBrk="1" latinLnBrk="0" hangingPunct="1">
        <a:defRPr sz="1801" kern="1200">
          <a:solidFill>
            <a:schemeClr val="tx1"/>
          </a:solidFill>
          <a:latin typeface="+mn-lt"/>
          <a:ea typeface="+mn-ea"/>
          <a:cs typeface="+mn-cs"/>
        </a:defRPr>
      </a:lvl4pPr>
      <a:lvl5pPr marL="1828885" algn="l" defTabSz="914440" rtl="0" eaLnBrk="1" latinLnBrk="0" hangingPunct="1">
        <a:defRPr sz="1801" kern="1200">
          <a:solidFill>
            <a:schemeClr val="tx1"/>
          </a:solidFill>
          <a:latin typeface="+mn-lt"/>
          <a:ea typeface="+mn-ea"/>
          <a:cs typeface="+mn-cs"/>
        </a:defRPr>
      </a:lvl5pPr>
      <a:lvl6pPr marL="2286103" algn="l" defTabSz="914440" rtl="0" eaLnBrk="1" latinLnBrk="0" hangingPunct="1">
        <a:defRPr sz="1801" kern="1200">
          <a:solidFill>
            <a:schemeClr val="tx1"/>
          </a:solidFill>
          <a:latin typeface="+mn-lt"/>
          <a:ea typeface="+mn-ea"/>
          <a:cs typeface="+mn-cs"/>
        </a:defRPr>
      </a:lvl6pPr>
      <a:lvl7pPr marL="2743325" algn="l" defTabSz="914440" rtl="0" eaLnBrk="1" latinLnBrk="0" hangingPunct="1">
        <a:defRPr sz="1801" kern="1200">
          <a:solidFill>
            <a:schemeClr val="tx1"/>
          </a:solidFill>
          <a:latin typeface="+mn-lt"/>
          <a:ea typeface="+mn-ea"/>
          <a:cs typeface="+mn-cs"/>
        </a:defRPr>
      </a:lvl7pPr>
      <a:lvl8pPr marL="3200548" algn="l" defTabSz="914440" rtl="0" eaLnBrk="1" latinLnBrk="0" hangingPunct="1">
        <a:defRPr sz="1801" kern="1200">
          <a:solidFill>
            <a:schemeClr val="tx1"/>
          </a:solidFill>
          <a:latin typeface="+mn-lt"/>
          <a:ea typeface="+mn-ea"/>
          <a:cs typeface="+mn-cs"/>
        </a:defRPr>
      </a:lvl8pPr>
      <a:lvl9pPr marL="3657768" algn="l" defTabSz="914440" rtl="0" eaLnBrk="1" latinLnBrk="0" hangingPunct="1">
        <a:defRPr sz="18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youtube.com/watch?v=NbOjjtmha1s" TargetMode="External"/><Relationship Id="rId13" Type="http://schemas.openxmlformats.org/officeDocument/2006/relationships/image" Target="../media/image4.png"/><Relationship Id="rId3" Type="http://schemas.openxmlformats.org/officeDocument/2006/relationships/image" Target="../media/image2.png"/><Relationship Id="rId7" Type="http://schemas.openxmlformats.org/officeDocument/2006/relationships/hyperlink" Target="https://www.youtube.com/watch?v=cTProlFICkc" TargetMode="External"/><Relationship Id="rId12"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hyperlink" Target="https://www.westernsydney.edu.au/currentstudents/current_students/services_and_facilities/counselling_services" TargetMode="External"/><Relationship Id="rId11" Type="http://schemas.openxmlformats.org/officeDocument/2006/relationships/hyperlink" Target="https://www.westernsydney.edu.au/currentstudents/current_students/dates" TargetMode="External"/><Relationship Id="rId5" Type="http://schemas.openxmlformats.org/officeDocument/2006/relationships/hyperlink" Target="https://www.westernsydney.edu.au/__data/assets/pdf_file/0007/886669/10_Things_To_Remember_2019_STUS3757.pdf" TargetMode="External"/><Relationship Id="rId10" Type="http://schemas.openxmlformats.org/officeDocument/2006/relationships/hyperlink" Target="https://www.westernsydney.edu.au/currentstudents/current_students/exams/review_of_grade" TargetMode="External"/><Relationship Id="rId4" Type="http://schemas.openxmlformats.org/officeDocument/2006/relationships/hyperlink" Target="https://exams.westernsydney.edu.au/timetable/personal.php" TargetMode="External"/><Relationship Id="rId9" Type="http://schemas.openxmlformats.org/officeDocument/2006/relationships/hyperlink" Target="https://www.westernsydney.edu.au/currentstudents/current_students/exams/results/results_faq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90033"/>
        </a:solidFill>
        <a:effectLst/>
      </p:bgPr>
    </p:bg>
    <p:spTree>
      <p:nvGrpSpPr>
        <p:cNvPr id="1" name=""/>
        <p:cNvGrpSpPr/>
        <p:nvPr/>
      </p:nvGrpSpPr>
      <p:grpSpPr>
        <a:xfrm>
          <a:off x="0" y="0"/>
          <a:ext cx="0" cy="0"/>
          <a:chOff x="0" y="0"/>
          <a:chExt cx="0" cy="0"/>
        </a:xfrm>
      </p:grpSpPr>
      <p:sp>
        <p:nvSpPr>
          <p:cNvPr id="26" name="Text Box 36">
            <a:extLst>
              <a:ext uri="{FF2B5EF4-FFF2-40B4-BE49-F238E27FC236}">
                <a16:creationId xmlns:a16="http://schemas.microsoft.com/office/drawing/2014/main" id="{329EB367-4159-464D-8F2E-B53D713E344B}"/>
              </a:ext>
            </a:extLst>
          </p:cNvPr>
          <p:cNvSpPr txBox="1">
            <a:spLocks noChangeArrowheads="1"/>
          </p:cNvSpPr>
          <p:nvPr/>
        </p:nvSpPr>
        <p:spPr bwMode="auto">
          <a:xfrm>
            <a:off x="398608" y="42992"/>
            <a:ext cx="9522839" cy="1386242"/>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61" rtl="0" eaLnBrk="1" fontAlgn="auto" latinLnBrk="0" hangingPunct="1">
              <a:lnSpc>
                <a:spcPct val="119000"/>
              </a:lnSpc>
              <a:spcBef>
                <a:spcPts val="0"/>
              </a:spcBef>
              <a:spcAft>
                <a:spcPts val="601"/>
              </a:spcAft>
              <a:buClrTx/>
              <a:buSzTx/>
              <a:buFontTx/>
              <a:buNone/>
              <a:tabLst/>
              <a:defRPr/>
            </a:pPr>
            <a:r>
              <a:rPr kumimoji="0" lang="en-GB" sz="4000" b="0" i="0" u="none" strike="noStrike" kern="1400" cap="none" spc="0" normalizeH="0" baseline="0" noProof="0" dirty="0">
                <a:ln>
                  <a:noFill/>
                </a:ln>
                <a:solidFill>
                  <a:srgbClr val="FFFFFF"/>
                </a:solidFill>
                <a:effectLst>
                  <a:outerShdw blurRad="38100" dist="38100" dir="2700000" algn="tl">
                    <a:srgbClr val="000000">
                      <a:alpha val="43137"/>
                    </a:srgbClr>
                  </a:outerShdw>
                </a:effectLst>
                <a:uLnTx/>
                <a:uFillTx/>
                <a:latin typeface="Arial" panose="020B0604020202020204" pitchFamily="34" charset="0"/>
                <a:cs typeface="Arial" panose="020B0604020202020204" pitchFamily="34" charset="0"/>
              </a:rPr>
              <a:t>CLEAR THE LAST HURDLE: EXAMS &amp; WHAT’S NEXT</a:t>
            </a:r>
            <a:endParaRPr kumimoji="0" lang="en-GB" sz="4000" b="0" i="0" u="none" strike="noStrike" kern="1400" cap="none" spc="0" normalizeH="0" baseline="0" noProof="0" dirty="0">
              <a:ln>
                <a:noFill/>
              </a:ln>
              <a:solidFill>
                <a:srgbClr val="000000"/>
              </a:solidFill>
              <a:effectLst>
                <a:outerShdw blurRad="38100" dist="38100" dir="2700000" algn="tl">
                  <a:srgbClr val="000000">
                    <a:alpha val="43137"/>
                  </a:srgbClr>
                </a:outerShdw>
              </a:effectLst>
              <a:uLnTx/>
              <a:uFillTx/>
              <a:latin typeface="Arial" panose="020B0604020202020204" pitchFamily="34" charset="0"/>
              <a:cs typeface="Arial" panose="020B0604020202020204" pitchFamily="34" charset="0"/>
            </a:endParaRPr>
          </a:p>
          <a:p>
            <a:pPr marL="0" marR="0" lvl="0" indent="0" algn="ctr" defTabSz="914461" rtl="0" eaLnBrk="0" fontAlgn="base" latinLnBrk="0" hangingPunct="0">
              <a:lnSpc>
                <a:spcPct val="100000"/>
              </a:lnSpc>
              <a:spcBef>
                <a:spcPct val="0"/>
              </a:spcBef>
              <a:spcAft>
                <a:spcPct val="0"/>
              </a:spcAft>
              <a:buClrTx/>
              <a:buSzTx/>
              <a:buFontTx/>
              <a:buNone/>
              <a:tabLst/>
              <a:defRPr/>
            </a:pPr>
            <a:endParaRPr kumimoji="0" lang="en-AU" alt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panose="020B0604020202020204" pitchFamily="34" charset="0"/>
              <a:cs typeface="Arial" panose="020B0604020202020204" pitchFamily="34" charset="0"/>
            </a:endParaRPr>
          </a:p>
        </p:txBody>
      </p:sp>
      <p:pic>
        <p:nvPicPr>
          <p:cNvPr id="1061" name="Picture 37" descr="STARS TIPS LOGO">
            <a:extLst>
              <a:ext uri="{FF2B5EF4-FFF2-40B4-BE49-F238E27FC236}">
                <a16:creationId xmlns:a16="http://schemas.microsoft.com/office/drawing/2014/main" id="{23AF004B-DFF6-4FC1-B533-EA112B018DB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15500" y="102978"/>
            <a:ext cx="1533373" cy="63313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62" name="Picture 38" descr="WSU_Shield_White">
            <a:extLst>
              <a:ext uri="{FF2B5EF4-FFF2-40B4-BE49-F238E27FC236}">
                <a16:creationId xmlns:a16="http://schemas.microsoft.com/office/drawing/2014/main" id="{3F83F3A8-AEBE-4388-9F6A-73D40DDD221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407079" y="69297"/>
            <a:ext cx="696914" cy="87153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22" name="Rectangle 21"/>
          <p:cNvSpPr/>
          <p:nvPr/>
        </p:nvSpPr>
        <p:spPr>
          <a:xfrm>
            <a:off x="2" y="1990516"/>
            <a:ext cx="12192000" cy="4537972"/>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1801"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Text Box 11"/>
          <p:cNvSpPr txBox="1">
            <a:spLocks noChangeArrowheads="1"/>
          </p:cNvSpPr>
          <p:nvPr/>
        </p:nvSpPr>
        <p:spPr bwMode="auto">
          <a:xfrm>
            <a:off x="311689" y="1452218"/>
            <a:ext cx="4476213" cy="2501563"/>
          </a:xfrm>
          <a:prstGeom prst="rect">
            <a:avLst/>
          </a:prstGeom>
          <a:solidFill>
            <a:srgbClr val="FFFFFF"/>
          </a:solidFill>
          <a:ln w="28575" algn="ctr">
            <a:solidFill>
              <a:srgbClr val="990033"/>
            </a:solidFill>
            <a:miter lim="800000"/>
            <a:headEnd/>
            <a:tailEnd/>
          </a:ln>
          <a:effectLst/>
          <a:extLst/>
        </p:spPr>
        <p:txBody>
          <a:bodyPr vert="horz" wrap="square" lIns="36576" tIns="36576" rIns="36576" bIns="36576" numCol="1" anchor="t" anchorCtr="0" compatLnSpc="1">
            <a:prstTxWarp prst="textNoShape">
              <a:avLst/>
            </a:prstTxWarp>
          </a:bodyPr>
          <a:lstStyle/>
          <a:p>
            <a:pPr marL="0" marR="0" lvl="0" indent="0" algn="ctr" defTabSz="914461" rtl="0" eaLnBrk="0" fontAlgn="base" latinLnBrk="0" hangingPunct="0">
              <a:lnSpc>
                <a:spcPct val="100000"/>
              </a:lnSpc>
              <a:spcBef>
                <a:spcPct val="0"/>
              </a:spcBef>
              <a:spcAft>
                <a:spcPct val="0"/>
              </a:spcAft>
              <a:buClrTx/>
              <a:buSzTx/>
              <a:buFontTx/>
              <a:buNone/>
              <a:tabLst/>
              <a:defRPr/>
            </a:pPr>
            <a:endParaRPr kumimoji="0" lang="en-AU" altLang="en-US"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ctr" defTabSz="914461" rtl="0" eaLnBrk="0" fontAlgn="base" latinLnBrk="0" hangingPunct="0">
              <a:lnSpc>
                <a:spcPct val="100000"/>
              </a:lnSpc>
              <a:spcBef>
                <a:spcPct val="0"/>
              </a:spcBef>
              <a:spcAft>
                <a:spcPct val="0"/>
              </a:spcAft>
              <a:buClrTx/>
              <a:buSzTx/>
              <a:buFontTx/>
              <a:buNone/>
              <a:tabLst/>
              <a:defRPr/>
            </a:pPr>
            <a:endParaRPr kumimoji="0" lang="en-AU" altLang="en-US"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ctr" defTabSz="914461" rtl="0" eaLnBrk="0" fontAlgn="base" latinLnBrk="0" hangingPunct="0">
              <a:lnSpc>
                <a:spcPct val="100000"/>
              </a:lnSpc>
              <a:spcBef>
                <a:spcPct val="0"/>
              </a:spcBef>
              <a:spcAft>
                <a:spcPct val="0"/>
              </a:spcAft>
              <a:buClrTx/>
              <a:buSzTx/>
              <a:buFontTx/>
              <a:buNone/>
              <a:tabLst/>
              <a:defRPr/>
            </a:pPr>
            <a:endParaRPr kumimoji="0" lang="en-AU" altLang="en-US"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1025" name="Text Box 15">
            <a:extLst>
              <a:ext uri="{FF2B5EF4-FFF2-40B4-BE49-F238E27FC236}">
                <a16:creationId xmlns:a16="http://schemas.microsoft.com/office/drawing/2014/main" id="{C4428219-4A6C-46F9-A685-75F28AE08150}"/>
              </a:ext>
            </a:extLst>
          </p:cNvPr>
          <p:cNvSpPr txBox="1">
            <a:spLocks noChangeArrowheads="1"/>
          </p:cNvSpPr>
          <p:nvPr/>
        </p:nvSpPr>
        <p:spPr bwMode="auto">
          <a:xfrm>
            <a:off x="421450" y="2265822"/>
            <a:ext cx="4366459" cy="1428101"/>
          </a:xfrm>
          <a:prstGeom prst="rect">
            <a:avLst/>
          </a:prstGeom>
          <a:noFill/>
          <a:ln w="25400" algn="ctr">
            <a:noFill/>
            <a:miter lim="800000"/>
            <a:headEnd/>
            <a:tailEnd/>
          </a:ln>
          <a:effectLst/>
          <a:extLst/>
        </p:spPr>
        <p:txBody>
          <a:bodyPr vert="horz" wrap="square" lIns="36576" tIns="36576" rIns="36576" bIns="36576" numCol="1" anchor="t" anchorCtr="0" compatLnSpc="1">
            <a:prstTxWarp prst="textNoShape">
              <a:avLst/>
            </a:prstTxWarp>
          </a:bodyPr>
          <a:lstStyle/>
          <a:p>
            <a:pPr marL="0" marR="0" lvl="0" indent="0" algn="ctr" defTabSz="914461" rtl="0" eaLnBrk="1" fontAlgn="auto" latinLnBrk="0" hangingPunct="1">
              <a:lnSpc>
                <a:spcPct val="119000"/>
              </a:lnSpc>
              <a:spcBef>
                <a:spcPts val="0"/>
              </a:spcBef>
              <a:spcAft>
                <a:spcPts val="601"/>
              </a:spcAft>
              <a:buClrTx/>
              <a:buSzTx/>
              <a:buFontTx/>
              <a:buNone/>
              <a:tabLst/>
              <a:defRPr/>
            </a:pPr>
            <a:r>
              <a:rPr kumimoji="0" lang="en-GB" sz="2000" b="1" i="0" u="none" strike="noStrike" kern="14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Before Exams</a:t>
            </a:r>
          </a:p>
          <a:p>
            <a:pPr marL="0" marR="0" lvl="0" indent="0" algn="ctr" defTabSz="914461" rtl="0" eaLnBrk="1" fontAlgn="auto" latinLnBrk="0" hangingPunct="1">
              <a:lnSpc>
                <a:spcPct val="119000"/>
              </a:lnSpc>
              <a:spcBef>
                <a:spcPts val="0"/>
              </a:spcBef>
              <a:spcAft>
                <a:spcPts val="601"/>
              </a:spcAft>
              <a:buClrTx/>
              <a:buSzTx/>
              <a:buFontTx/>
              <a:buNone/>
              <a:tabLst/>
              <a:defRPr/>
            </a:pPr>
            <a:endParaRPr kumimoji="0" lang="en-GB" sz="219" b="1" i="0" u="none" strike="noStrike" kern="14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285767" marR="0" lvl="0" indent="-285767" algn="l" defTabSz="914461" rtl="0" eaLnBrk="1" fontAlgn="auto" latinLnBrk="0" hangingPunct="1">
              <a:lnSpc>
                <a:spcPct val="119000"/>
              </a:lnSpc>
              <a:spcBef>
                <a:spcPts val="0"/>
              </a:spcBef>
              <a:spcAft>
                <a:spcPts val="601"/>
              </a:spcAft>
              <a:buClrTx/>
              <a:buSzTx/>
              <a:buFont typeface="Arial" panose="020B0604020202020204" pitchFamily="34" charset="0"/>
              <a:buChar char="•"/>
              <a:tabLst/>
              <a:defRPr/>
            </a:pPr>
            <a:r>
              <a:rPr kumimoji="0" lang="en-GB" sz="1801" b="0" i="0" u="none" strike="noStrike" kern="14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Check </a:t>
            </a:r>
            <a:r>
              <a:rPr kumimoji="0" lang="en-GB" sz="1801" b="0" i="0" u="sng" strike="noStrike" kern="1400" cap="none" spc="0" normalizeH="0" baseline="0" noProof="0" dirty="0">
                <a:ln>
                  <a:noFill/>
                </a:ln>
                <a:solidFill>
                  <a:prstClr val="black"/>
                </a:solidFill>
                <a:effectLst/>
                <a:uLnTx/>
                <a:uFillTx/>
                <a:latin typeface="Arial" panose="020B0604020202020204" pitchFamily="34" charset="0"/>
                <a:cs typeface="Arial" panose="020B0604020202020204" pitchFamily="34" charset="0"/>
                <a:hlinkClick r:id="rId4">
                  <a:extLst>
                    <a:ext uri="{A12FA001-AC4F-418D-AE19-62706E023703}">
                      <ahyp:hlinkClr xmlns="" xmlns:ahyp="http://schemas.microsoft.com/office/drawing/2018/hyperlinkcolor" val="tx"/>
                    </a:ext>
                  </a:extLst>
                </a:hlinkClick>
              </a:rPr>
              <a:t>your personal exam </a:t>
            </a:r>
            <a:r>
              <a:rPr kumimoji="0" lang="en-GB" sz="1801" b="0" i="0" u="sng" strike="noStrike" kern="1400" cap="none" spc="0" normalizeH="0" baseline="0" noProof="0" dirty="0">
                <a:ln>
                  <a:noFill/>
                </a:ln>
                <a:solidFill>
                  <a:prstClr val="black"/>
                </a:solidFill>
                <a:effectLst/>
                <a:uLnTx/>
                <a:uFillTx/>
                <a:latin typeface="Arial" panose="020B0604020202020204" pitchFamily="34" charset="0"/>
                <a:cs typeface="Arial" panose="020B0604020202020204" pitchFamily="34" charset="0"/>
                <a:hlinkClick r:id="rId4">
                  <a:extLst>
                    <a:ext uri="{A12FA001-AC4F-418D-AE19-62706E023703}">
                      <ahyp:hlinkClr xmlns="" xmlns:ahyp="http://schemas.microsoft.com/office/drawing/2018/hyperlinkcolor" val="tx"/>
                    </a:ext>
                  </a:extLst>
                </a:hlinkClick>
              </a:rPr>
              <a:t>timetable</a:t>
            </a:r>
            <a:r>
              <a:rPr kumimoji="0" lang="en-GB" sz="1801" b="0" i="0" u="sng" strike="noStrike" kern="14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t>
            </a:r>
          </a:p>
          <a:p>
            <a:pPr marL="285767" marR="0" lvl="0" indent="-285767" algn="l" defTabSz="914461" rtl="0" eaLnBrk="1" fontAlgn="auto" latinLnBrk="0" hangingPunct="1">
              <a:lnSpc>
                <a:spcPct val="119000"/>
              </a:lnSpc>
              <a:spcBef>
                <a:spcPts val="0"/>
              </a:spcBef>
              <a:spcAft>
                <a:spcPts val="601"/>
              </a:spcAft>
              <a:buClrTx/>
              <a:buSzTx/>
              <a:buFont typeface="Arial" panose="020B0604020202020204" pitchFamily="34" charset="0"/>
              <a:buChar char="•"/>
              <a:tabLst/>
              <a:defRPr/>
            </a:pPr>
            <a:r>
              <a:rPr kumimoji="0" lang="en-GB" sz="1801" b="0" i="0" u="none" strike="noStrike" kern="14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Read </a:t>
            </a:r>
            <a:r>
              <a:rPr kumimoji="0" lang="en-GB" sz="1801" b="0" i="0" u="sng" strike="noStrike" kern="1400" cap="none" spc="0" normalizeH="0" baseline="0" noProof="0" dirty="0">
                <a:ln>
                  <a:noFill/>
                </a:ln>
                <a:solidFill>
                  <a:prstClr val="black"/>
                </a:solidFill>
                <a:effectLst/>
                <a:uLnTx/>
                <a:uFillTx/>
                <a:latin typeface="Arial" panose="020B0604020202020204" pitchFamily="34" charset="0"/>
                <a:cs typeface="Arial" panose="020B0604020202020204" pitchFamily="34" charset="0"/>
                <a:hlinkClick r:id="rId5"/>
              </a:rPr>
              <a:t>10 things to remember for your exams</a:t>
            </a:r>
            <a:r>
              <a:rPr kumimoji="0" lang="en-GB" sz="1801" b="0" i="0" u="sng" strike="noStrike" kern="14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t>
            </a:r>
            <a:endParaRPr kumimoji="0" lang="en-GB" sz="1801" b="0" i="0" u="none" strike="noStrike" kern="14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l" defTabSz="914461" rtl="0" eaLnBrk="0" fontAlgn="base" latinLnBrk="0" hangingPunct="0">
              <a:lnSpc>
                <a:spcPct val="100000"/>
              </a:lnSpc>
              <a:spcBef>
                <a:spcPct val="0"/>
              </a:spcBef>
              <a:spcAft>
                <a:spcPct val="0"/>
              </a:spcAft>
              <a:buClrTx/>
              <a:buSzTx/>
              <a:buFontTx/>
              <a:buNone/>
              <a:tabLst/>
              <a:defRPr/>
            </a:pPr>
            <a:endParaRPr kumimoji="0" lang="en-US" altLang="en-US" sz="1801"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34" name="Text Box 11"/>
          <p:cNvSpPr txBox="1">
            <a:spLocks noChangeArrowheads="1"/>
          </p:cNvSpPr>
          <p:nvPr/>
        </p:nvSpPr>
        <p:spPr bwMode="auto">
          <a:xfrm>
            <a:off x="304587" y="4037252"/>
            <a:ext cx="4483324" cy="2427051"/>
          </a:xfrm>
          <a:prstGeom prst="rect">
            <a:avLst/>
          </a:prstGeom>
          <a:solidFill>
            <a:srgbClr val="FFFFFF"/>
          </a:solidFill>
          <a:ln w="28575" algn="ctr">
            <a:solidFill>
              <a:srgbClr val="990033"/>
            </a:solidFill>
            <a:miter lim="800000"/>
            <a:headEnd/>
            <a:tailEnd/>
          </a:ln>
          <a:effectLst/>
          <a:extLst/>
        </p:spPr>
        <p:txBody>
          <a:bodyPr vert="horz" wrap="square" lIns="36576" tIns="36576" rIns="36576" bIns="36576" numCol="1" anchor="t" anchorCtr="0" compatLnSpc="1">
            <a:prstTxWarp prst="textNoShape">
              <a:avLst/>
            </a:prstTxWarp>
          </a:bodyPr>
          <a:lstStyle/>
          <a:p>
            <a:pPr marL="0" marR="0" lvl="0" indent="0" algn="ctr" defTabSz="914461" rtl="0" eaLnBrk="0" fontAlgn="base" latinLnBrk="0" hangingPunct="0">
              <a:lnSpc>
                <a:spcPct val="100000"/>
              </a:lnSpc>
              <a:spcBef>
                <a:spcPct val="0"/>
              </a:spcBef>
              <a:spcAft>
                <a:spcPct val="0"/>
              </a:spcAft>
              <a:buClrTx/>
              <a:buSzTx/>
              <a:buFontTx/>
              <a:buNone/>
              <a:tabLst/>
              <a:defRPr/>
            </a:pPr>
            <a:endParaRPr kumimoji="0" lang="en-AU" altLang="en-US"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ctr" defTabSz="914461" rtl="0" eaLnBrk="0" fontAlgn="base" latinLnBrk="0" hangingPunct="0">
              <a:lnSpc>
                <a:spcPct val="100000"/>
              </a:lnSpc>
              <a:spcBef>
                <a:spcPct val="0"/>
              </a:spcBef>
              <a:spcAft>
                <a:spcPct val="0"/>
              </a:spcAft>
              <a:buClrTx/>
              <a:buSzTx/>
              <a:buFontTx/>
              <a:buNone/>
              <a:tabLst/>
              <a:defRPr/>
            </a:pPr>
            <a:endParaRPr kumimoji="0" lang="en-AU" altLang="en-US"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ctr" defTabSz="914461" rtl="0" eaLnBrk="0" fontAlgn="base" latinLnBrk="0" hangingPunct="0">
              <a:lnSpc>
                <a:spcPct val="100000"/>
              </a:lnSpc>
              <a:spcBef>
                <a:spcPct val="0"/>
              </a:spcBef>
              <a:spcAft>
                <a:spcPct val="0"/>
              </a:spcAft>
              <a:buClrTx/>
              <a:buSzTx/>
              <a:buFontTx/>
              <a:buNone/>
              <a:tabLst/>
              <a:defRPr/>
            </a:pPr>
            <a:endParaRPr kumimoji="0" lang="en-AU" altLang="en-US"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35" name="Text Box 11"/>
          <p:cNvSpPr txBox="1">
            <a:spLocks noChangeArrowheads="1"/>
          </p:cNvSpPr>
          <p:nvPr/>
        </p:nvSpPr>
        <p:spPr bwMode="auto">
          <a:xfrm>
            <a:off x="4927601" y="1452218"/>
            <a:ext cx="6910604" cy="5012085"/>
          </a:xfrm>
          <a:prstGeom prst="rect">
            <a:avLst/>
          </a:prstGeom>
          <a:solidFill>
            <a:srgbClr val="FFFFFF"/>
          </a:solidFill>
          <a:ln w="28575" algn="ctr">
            <a:solidFill>
              <a:srgbClr val="990033"/>
            </a:solidFill>
            <a:miter lim="800000"/>
            <a:headEnd/>
            <a:tailEnd/>
          </a:ln>
          <a:effectLst/>
          <a:extLst/>
        </p:spPr>
        <p:txBody>
          <a:bodyPr vert="horz" wrap="square" lIns="36576" tIns="36576" rIns="36576" bIns="36576" numCol="1" anchor="t" anchorCtr="0" compatLnSpc="1">
            <a:prstTxWarp prst="textNoShape">
              <a:avLst/>
            </a:prstTxWarp>
          </a:bodyPr>
          <a:lstStyle/>
          <a:p>
            <a:pPr marL="0" marR="0" lvl="0" indent="0" algn="ctr" defTabSz="914461" rtl="0" eaLnBrk="0" fontAlgn="base" latinLnBrk="0" hangingPunct="0">
              <a:lnSpc>
                <a:spcPct val="100000"/>
              </a:lnSpc>
              <a:spcBef>
                <a:spcPct val="0"/>
              </a:spcBef>
              <a:spcAft>
                <a:spcPct val="0"/>
              </a:spcAft>
              <a:buClrTx/>
              <a:buSzTx/>
              <a:buFontTx/>
              <a:buNone/>
              <a:tabLst/>
              <a:defRPr/>
            </a:pPr>
            <a:endParaRPr kumimoji="0" lang="en-AU" altLang="en-US"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ctr" defTabSz="914461" rtl="0" eaLnBrk="0" fontAlgn="base" latinLnBrk="0" hangingPunct="0">
              <a:lnSpc>
                <a:spcPct val="100000"/>
              </a:lnSpc>
              <a:spcBef>
                <a:spcPct val="0"/>
              </a:spcBef>
              <a:spcAft>
                <a:spcPct val="0"/>
              </a:spcAft>
              <a:buClrTx/>
              <a:buSzTx/>
              <a:buFontTx/>
              <a:buNone/>
              <a:tabLst/>
              <a:defRPr/>
            </a:pPr>
            <a:endParaRPr kumimoji="0" lang="en-AU" altLang="en-US"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ctr" defTabSz="914461" rtl="0" eaLnBrk="0" fontAlgn="base" latinLnBrk="0" hangingPunct="0">
              <a:lnSpc>
                <a:spcPct val="100000"/>
              </a:lnSpc>
              <a:spcBef>
                <a:spcPct val="0"/>
              </a:spcBef>
              <a:spcAft>
                <a:spcPct val="0"/>
              </a:spcAft>
              <a:buClrTx/>
              <a:buSzTx/>
              <a:buFontTx/>
              <a:buNone/>
              <a:tabLst/>
              <a:defRPr/>
            </a:pPr>
            <a:endParaRPr kumimoji="0" lang="en-AU" altLang="en-US"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1024" name="Text Box 14">
            <a:extLst>
              <a:ext uri="{FF2B5EF4-FFF2-40B4-BE49-F238E27FC236}">
                <a16:creationId xmlns:a16="http://schemas.microsoft.com/office/drawing/2014/main" id="{B973FFD1-6A29-4E90-BF5C-3C4E6F96B6BF}"/>
              </a:ext>
            </a:extLst>
          </p:cNvPr>
          <p:cNvSpPr txBox="1">
            <a:spLocks noChangeArrowheads="1"/>
          </p:cNvSpPr>
          <p:nvPr/>
        </p:nvSpPr>
        <p:spPr bwMode="auto">
          <a:xfrm>
            <a:off x="398608" y="4052705"/>
            <a:ext cx="4389294" cy="2291012"/>
          </a:xfrm>
          <a:prstGeom prst="rect">
            <a:avLst/>
          </a:prstGeom>
          <a:noFill/>
          <a:ln w="25400" algn="ctr">
            <a:noFill/>
            <a:miter lim="800000"/>
            <a:headEnd/>
            <a:tailEnd/>
          </a:ln>
          <a:effectLst/>
          <a:extLst/>
        </p:spPr>
        <p:txBody>
          <a:bodyPr vert="horz" wrap="square" lIns="36576" tIns="36576" rIns="36576" bIns="36576" numCol="1" anchor="t" anchorCtr="0" compatLnSpc="1">
            <a:prstTxWarp prst="textNoShape">
              <a:avLst/>
            </a:prstTxWarp>
          </a:bodyPr>
          <a:lstStyle/>
          <a:p>
            <a:pPr marL="0" marR="0" lvl="0" indent="0" algn="ctr" defTabSz="914461" rtl="0" eaLnBrk="1" fontAlgn="auto" latinLnBrk="0" hangingPunct="1">
              <a:lnSpc>
                <a:spcPct val="119000"/>
              </a:lnSpc>
              <a:spcBef>
                <a:spcPts val="0"/>
              </a:spcBef>
              <a:spcAft>
                <a:spcPts val="601"/>
              </a:spcAft>
              <a:buClrTx/>
              <a:buSzTx/>
              <a:buFontTx/>
              <a:buNone/>
              <a:tabLst/>
              <a:defRPr/>
            </a:pPr>
            <a:r>
              <a:rPr kumimoji="0" lang="en-GB" sz="2000" b="1" i="0" u="none" strike="noStrike" kern="14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During Exams </a:t>
            </a:r>
            <a:endParaRPr kumimoji="0" lang="en-GB" sz="300" b="1" i="0" u="none" strike="noStrike" kern="14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285767" marR="0" lvl="0" indent="-285767" algn="l" defTabSz="914461" rtl="0" eaLnBrk="1" fontAlgn="auto" latinLnBrk="0" hangingPunct="1">
              <a:lnSpc>
                <a:spcPct val="119000"/>
              </a:lnSpc>
              <a:spcBef>
                <a:spcPts val="0"/>
              </a:spcBef>
              <a:spcAft>
                <a:spcPts val="601"/>
              </a:spcAft>
              <a:buClrTx/>
              <a:buSzTx/>
              <a:buFont typeface="Arial" panose="020B0604020202020204" pitchFamily="34" charset="0"/>
              <a:buChar char="•"/>
              <a:tabLst/>
              <a:defRPr/>
            </a:pPr>
            <a:r>
              <a:rPr kumimoji="0" lang="en-GB" sz="1801" b="0" i="0" u="none" strike="noStrike" kern="14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Exams can be </a:t>
            </a:r>
            <a:r>
              <a:rPr kumimoji="0" lang="en-GB" sz="1801" b="0" i="0" u="none" strike="noStrike" kern="14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stressful.</a:t>
            </a:r>
            <a:endParaRPr kumimoji="0" lang="en-GB" sz="1801" b="0" i="0" u="none" strike="noStrike" kern="14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285767" marR="0" lvl="0" indent="-285767" algn="l" defTabSz="914461" rtl="0" eaLnBrk="1" fontAlgn="auto" latinLnBrk="0" hangingPunct="1">
              <a:lnSpc>
                <a:spcPct val="119000"/>
              </a:lnSpc>
              <a:spcBef>
                <a:spcPts val="0"/>
              </a:spcBef>
              <a:spcAft>
                <a:spcPts val="601"/>
              </a:spcAft>
              <a:buClrTx/>
              <a:buSzTx/>
              <a:buFont typeface="Arial" panose="020B0604020202020204" pitchFamily="34" charset="0"/>
              <a:buChar char="•"/>
              <a:tabLst/>
              <a:defRPr/>
            </a:pPr>
            <a:r>
              <a:rPr kumimoji="0" lang="en-GB" sz="1801" b="0" i="0" u="none" strike="noStrike" kern="14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Look after yourself and each other &amp; get </a:t>
            </a:r>
            <a:r>
              <a:rPr kumimoji="0" lang="en-GB" sz="1801" b="0" i="0" u="sng" strike="noStrike" kern="1400" cap="none" spc="0" normalizeH="0" baseline="0" noProof="0" dirty="0">
                <a:ln>
                  <a:noFill/>
                </a:ln>
                <a:solidFill>
                  <a:prstClr val="black"/>
                </a:solidFill>
                <a:effectLst/>
                <a:uLnTx/>
                <a:uFillTx/>
                <a:latin typeface="Arial" panose="020B0604020202020204" pitchFamily="34" charset="0"/>
                <a:cs typeface="Arial" panose="020B0604020202020204" pitchFamily="34" charset="0"/>
                <a:hlinkClick r:id="rId6">
                  <a:extLst>
                    <a:ext uri="{A12FA001-AC4F-418D-AE19-62706E023703}">
                      <ahyp:hlinkClr xmlns="" xmlns:ahyp="http://schemas.microsoft.com/office/drawing/2018/hyperlinkcolor" val="tx"/>
                    </a:ext>
                  </a:extLst>
                </a:hlinkClick>
              </a:rPr>
              <a:t>help and support</a:t>
            </a:r>
            <a:r>
              <a:rPr kumimoji="0" lang="en-GB" sz="1801" b="0" i="0" u="none" strike="noStrike" kern="14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if needed.</a:t>
            </a:r>
          </a:p>
          <a:p>
            <a:pPr marL="285767" marR="0" lvl="0" indent="-285767" algn="l" defTabSz="914461" rtl="0" eaLnBrk="1" fontAlgn="auto" latinLnBrk="0" hangingPunct="1">
              <a:lnSpc>
                <a:spcPct val="119000"/>
              </a:lnSpc>
              <a:spcBef>
                <a:spcPts val="0"/>
              </a:spcBef>
              <a:spcAft>
                <a:spcPts val="601"/>
              </a:spcAft>
              <a:buClrTx/>
              <a:buSzTx/>
              <a:buFont typeface="Arial" panose="020B0604020202020204" pitchFamily="34" charset="0"/>
              <a:buChar char="•"/>
              <a:tabLst/>
              <a:defRPr/>
            </a:pPr>
            <a:r>
              <a:rPr kumimoji="0" lang="en-GB" sz="1801" b="0" i="0" u="none" strike="noStrike" kern="14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Learn about </a:t>
            </a:r>
            <a:r>
              <a:rPr kumimoji="0" lang="en-GB" sz="1801" b="0" i="0" u="none" strike="noStrike" kern="1400" cap="none" spc="0" normalizeH="0" baseline="0" noProof="0" dirty="0">
                <a:ln>
                  <a:noFill/>
                </a:ln>
                <a:solidFill>
                  <a:prstClr val="black"/>
                </a:solidFill>
                <a:effectLst/>
                <a:uLnTx/>
                <a:uFillTx/>
                <a:latin typeface="Arial" panose="020B0604020202020204" pitchFamily="34" charset="0"/>
                <a:cs typeface="Arial" panose="020B0604020202020204" pitchFamily="34" charset="0"/>
                <a:hlinkClick r:id="rId7"/>
              </a:rPr>
              <a:t>de</a:t>
            </a:r>
            <a:r>
              <a:rPr kumimoji="0" lang="en-GB" sz="1801" b="0" i="0" u="sng" strike="noStrike" kern="1400" cap="none" spc="0" normalizeH="0" baseline="0" noProof="0" dirty="0">
                <a:ln>
                  <a:noFill/>
                </a:ln>
                <a:solidFill>
                  <a:prstClr val="black"/>
                </a:solidFill>
                <a:effectLst/>
                <a:uLnTx/>
                <a:uFillTx/>
                <a:latin typeface="Arial" panose="020B0604020202020204" pitchFamily="34" charset="0"/>
                <a:cs typeface="Arial" panose="020B0604020202020204" pitchFamily="34" charset="0"/>
                <a:hlinkClick r:id="rId7"/>
              </a:rPr>
              <a:t>ferred exams</a:t>
            </a:r>
            <a:r>
              <a:rPr kumimoji="0" lang="en-GB" sz="1801" b="0" i="0" u="none" strike="noStrike" kern="14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and </a:t>
            </a:r>
            <a:r>
              <a:rPr kumimoji="0" lang="en-GB" sz="1801" b="0" i="0" u="none" strike="noStrike" kern="1400" cap="none" spc="0" normalizeH="0" baseline="0" noProof="0" dirty="0">
                <a:ln>
                  <a:noFill/>
                </a:ln>
                <a:solidFill>
                  <a:prstClr val="black"/>
                </a:solidFill>
                <a:effectLst/>
                <a:uLnTx/>
                <a:uFillTx/>
                <a:latin typeface="Arial" panose="020B0604020202020204" pitchFamily="34" charset="0"/>
                <a:cs typeface="Arial" panose="020B0604020202020204" pitchFamily="34" charset="0"/>
                <a:hlinkClick r:id="rId8"/>
              </a:rPr>
              <a:t>s</a:t>
            </a:r>
            <a:r>
              <a:rPr kumimoji="0" lang="en-GB" sz="1801" b="0" i="0" u="sng" strike="noStrike" kern="1400" cap="none" spc="0" normalizeH="0" baseline="0" noProof="0" dirty="0">
                <a:ln>
                  <a:noFill/>
                </a:ln>
                <a:solidFill>
                  <a:prstClr val="black"/>
                </a:solidFill>
                <a:effectLst/>
                <a:uLnTx/>
                <a:uFillTx/>
                <a:latin typeface="Arial" panose="020B0604020202020204" pitchFamily="34" charset="0"/>
                <a:cs typeface="Arial" panose="020B0604020202020204" pitchFamily="34" charset="0"/>
                <a:hlinkClick r:id="rId8"/>
              </a:rPr>
              <a:t>pecial consideration for exams</a:t>
            </a:r>
            <a:r>
              <a:rPr kumimoji="0" lang="en-GB" sz="1801" b="0" i="0" u="none" strike="noStrike" kern="14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t>
            </a:r>
          </a:p>
          <a:p>
            <a:pPr marL="0" marR="0" lvl="0" indent="0" algn="l" defTabSz="914461" rtl="0" eaLnBrk="1" fontAlgn="auto" latinLnBrk="0" hangingPunct="1">
              <a:lnSpc>
                <a:spcPct val="119000"/>
              </a:lnSpc>
              <a:spcBef>
                <a:spcPts val="0"/>
              </a:spcBef>
              <a:spcAft>
                <a:spcPts val="601"/>
              </a:spcAft>
              <a:buClrTx/>
              <a:buSzTx/>
              <a:buFontTx/>
              <a:buNone/>
              <a:tabLst/>
              <a:defRPr/>
            </a:pPr>
            <a:r>
              <a:rPr kumimoji="0" lang="en-GB" sz="1801" b="0" i="0" u="none" strike="noStrike" kern="14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t>
            </a:r>
          </a:p>
        </p:txBody>
      </p:sp>
      <p:sp>
        <p:nvSpPr>
          <p:cNvPr id="1030" name="Text Box 17">
            <a:extLst>
              <a:ext uri="{FF2B5EF4-FFF2-40B4-BE49-F238E27FC236}">
                <a16:creationId xmlns:a16="http://schemas.microsoft.com/office/drawing/2014/main" id="{107E6B65-E720-4451-9007-ABE083BD2856}"/>
              </a:ext>
            </a:extLst>
          </p:cNvPr>
          <p:cNvSpPr txBox="1">
            <a:spLocks noChangeArrowheads="1"/>
          </p:cNvSpPr>
          <p:nvPr/>
        </p:nvSpPr>
        <p:spPr bwMode="auto">
          <a:xfrm>
            <a:off x="5016416" y="2350728"/>
            <a:ext cx="6781883" cy="4507271"/>
          </a:xfrm>
          <a:prstGeom prst="rect">
            <a:avLst/>
          </a:prstGeom>
          <a:noFill/>
          <a:ln>
            <a:noFill/>
          </a:ln>
          <a:effectLst/>
          <a:extLst/>
        </p:spPr>
        <p:txBody>
          <a:bodyPr vert="horz" wrap="square" lIns="36576" tIns="36576" rIns="36576" bIns="36576" numCol="1" anchor="t" anchorCtr="0" compatLnSpc="1">
            <a:prstTxWarp prst="textNoShape">
              <a:avLst/>
            </a:prstTxWarp>
          </a:bodyPr>
          <a:lstStyle/>
          <a:p>
            <a:pPr marL="0" marR="0" lvl="0" indent="0" algn="ctr" defTabSz="914461" rtl="0" eaLnBrk="1" fontAlgn="auto" latinLnBrk="0" hangingPunct="1">
              <a:lnSpc>
                <a:spcPct val="119000"/>
              </a:lnSpc>
              <a:spcBef>
                <a:spcPts val="0"/>
              </a:spcBef>
              <a:spcAft>
                <a:spcPts val="601"/>
              </a:spcAft>
              <a:buClrTx/>
              <a:buSzTx/>
              <a:buFontTx/>
              <a:buNone/>
              <a:tabLst/>
              <a:defRPr/>
            </a:pPr>
            <a:r>
              <a:rPr kumimoji="0" lang="en-AU" sz="2000" b="1" i="0" u="none" strike="noStrike" kern="14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After Exams</a:t>
            </a:r>
          </a:p>
          <a:p>
            <a:pPr marL="285767" marR="0" lvl="0" indent="-285767" algn="l" defTabSz="914461" rtl="0" eaLnBrk="1" fontAlgn="auto" latinLnBrk="0" hangingPunct="1">
              <a:lnSpc>
                <a:spcPct val="119000"/>
              </a:lnSpc>
              <a:spcBef>
                <a:spcPts val="0"/>
              </a:spcBef>
              <a:spcAft>
                <a:spcPts val="601"/>
              </a:spcAft>
              <a:buClrTx/>
              <a:buSzTx/>
              <a:buFont typeface="Arial" panose="020B0604020202020204" pitchFamily="34" charset="0"/>
              <a:buChar char="•"/>
              <a:tabLst/>
              <a:defRPr/>
            </a:pPr>
            <a:r>
              <a:rPr kumimoji="0" lang="en-GB" sz="1801" b="0" i="0" u="none" strike="noStrike" kern="14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You will receive an </a:t>
            </a:r>
            <a:r>
              <a:rPr kumimoji="0" lang="en-GB" sz="1801" b="0" i="0" u="none" strike="noStrike" kern="14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email to your student account </a:t>
            </a:r>
            <a:r>
              <a:rPr kumimoji="0" lang="en-GB" sz="1801" b="0" i="0" u="none" strike="noStrike" kern="14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about your results. Check </a:t>
            </a:r>
            <a:r>
              <a:rPr kumimoji="0" lang="en-GB" sz="1801" b="0" i="0" u="sng" strike="noStrike" kern="1400" cap="none" spc="0" normalizeH="0" baseline="0" noProof="0" dirty="0">
                <a:ln>
                  <a:noFill/>
                </a:ln>
                <a:solidFill>
                  <a:prstClr val="black"/>
                </a:solidFill>
                <a:effectLst/>
                <a:uLnTx/>
                <a:uFillTx/>
                <a:latin typeface="Arial" panose="020B0604020202020204" pitchFamily="34" charset="0"/>
                <a:cs typeface="Arial" panose="020B0604020202020204" pitchFamily="34" charset="0"/>
                <a:hlinkClick r:id="rId9"/>
              </a:rPr>
              <a:t>results </a:t>
            </a:r>
            <a:r>
              <a:rPr kumimoji="0" lang="en-GB" sz="1801" b="0" i="0" u="sng" strike="noStrike" kern="1400" cap="none" spc="0" normalizeH="0" baseline="0" noProof="0" dirty="0">
                <a:ln>
                  <a:noFill/>
                </a:ln>
                <a:solidFill>
                  <a:prstClr val="black"/>
                </a:solidFill>
                <a:effectLst/>
                <a:uLnTx/>
                <a:uFillTx/>
                <a:latin typeface="Arial" panose="020B0604020202020204" pitchFamily="34" charset="0"/>
                <a:cs typeface="Arial" panose="020B0604020202020204" pitchFamily="34" charset="0"/>
                <a:hlinkClick r:id="rId9">
                  <a:extLst>
                    <a:ext uri="{A12FA001-AC4F-418D-AE19-62706E023703}">
                      <ahyp:hlinkClr xmlns:ahyp="http://schemas.microsoft.com/office/drawing/2018/hyperlinkcolor" xmlns="" xmlns:lc="http://schemas.openxmlformats.org/drawingml/2006/lockedCanvas" val="tx"/>
                    </a:ext>
                  </a:extLst>
                </a:hlinkClick>
              </a:rPr>
              <a:t>FAQs</a:t>
            </a:r>
            <a:r>
              <a:rPr kumimoji="0" lang="en-GB" sz="1801" b="0" i="0" u="none" strike="noStrike" kern="14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for more info.</a:t>
            </a:r>
          </a:p>
          <a:p>
            <a:pPr marL="285767" marR="0" lvl="0" indent="-285767" algn="l" defTabSz="914461" rtl="0" eaLnBrk="1" fontAlgn="auto" latinLnBrk="0" hangingPunct="1">
              <a:lnSpc>
                <a:spcPct val="119000"/>
              </a:lnSpc>
              <a:spcBef>
                <a:spcPts val="0"/>
              </a:spcBef>
              <a:spcAft>
                <a:spcPts val="601"/>
              </a:spcAft>
              <a:buClrTx/>
              <a:buSzTx/>
              <a:buFont typeface="Arial" panose="020B0604020202020204" pitchFamily="34" charset="0"/>
              <a:buChar char="•"/>
              <a:tabLst/>
              <a:defRPr/>
            </a:pPr>
            <a:r>
              <a:rPr kumimoji="0" lang="en-GB" sz="1801" b="0" i="0" u="none" strike="noStrike" kern="14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In rare instances, you may believe your final grade does not reflect your performance against unit criteria. Contact your Unit Coordinator to discuss it. If unresolved, check if you have grounds for a </a:t>
            </a:r>
            <a:r>
              <a:rPr kumimoji="0" lang="en-GB" sz="1801" b="0" i="0" u="sng" strike="noStrike" kern="1400" cap="none" spc="0" normalizeH="0" baseline="0" noProof="0" dirty="0">
                <a:ln>
                  <a:noFill/>
                </a:ln>
                <a:solidFill>
                  <a:prstClr val="black"/>
                </a:solidFill>
                <a:effectLst/>
                <a:uLnTx/>
                <a:uFillTx/>
                <a:latin typeface="Arial" panose="020B0604020202020204" pitchFamily="34" charset="0"/>
                <a:cs typeface="Arial" panose="020B0604020202020204" pitchFamily="34" charset="0"/>
                <a:hlinkClick r:id="rId10"/>
              </a:rPr>
              <a:t>review of grade</a:t>
            </a:r>
            <a:r>
              <a:rPr kumimoji="0" lang="en-GB" sz="1801" b="0" i="0" u="none" strike="noStrike" kern="14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t>
            </a:r>
            <a:endParaRPr kumimoji="0" lang="en-AU" sz="1801" b="0" i="0" u="none" strike="noStrike" kern="14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285767" marR="0" lvl="0" indent="-285767" algn="l" defTabSz="914461" rtl="0" eaLnBrk="1" fontAlgn="auto" latinLnBrk="0" hangingPunct="1">
              <a:lnSpc>
                <a:spcPct val="119000"/>
              </a:lnSpc>
              <a:spcBef>
                <a:spcPts val="0"/>
              </a:spcBef>
              <a:spcAft>
                <a:spcPts val="601"/>
              </a:spcAft>
              <a:buClrTx/>
              <a:buSzTx/>
              <a:buFont typeface="Arial" panose="020B0604020202020204" pitchFamily="34" charset="0"/>
              <a:buChar char="•"/>
              <a:tabLst/>
              <a:defRPr/>
            </a:pPr>
            <a:r>
              <a:rPr kumimoji="0" lang="en-GB" sz="1801" b="0" i="0" u="none" strike="noStrike" kern="14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Check </a:t>
            </a:r>
            <a:r>
              <a:rPr kumimoji="0" lang="en-GB" sz="1801" b="0" i="0" u="sng" strike="noStrike" kern="1400" cap="none" spc="0" normalizeH="0" baseline="0" noProof="0" dirty="0">
                <a:ln>
                  <a:noFill/>
                </a:ln>
                <a:solidFill>
                  <a:prstClr val="black"/>
                </a:solidFill>
                <a:effectLst/>
                <a:uLnTx/>
                <a:uFillTx/>
                <a:latin typeface="Arial" panose="020B0604020202020204" pitchFamily="34" charset="0"/>
                <a:cs typeface="Arial" panose="020B0604020202020204" pitchFamily="34" charset="0"/>
                <a:hlinkClick r:id="rId11"/>
              </a:rPr>
              <a:t>when classes resume</a:t>
            </a:r>
            <a:r>
              <a:rPr kumimoji="0" lang="en-GB" sz="1801" b="0" i="0" u="none" strike="noStrike" kern="14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t>
            </a:r>
          </a:p>
          <a:p>
            <a:pPr marL="285767" marR="0" lvl="0" indent="-285767" algn="l" defTabSz="914461" rtl="0" eaLnBrk="1" fontAlgn="auto" latinLnBrk="0" hangingPunct="1">
              <a:lnSpc>
                <a:spcPct val="119000"/>
              </a:lnSpc>
              <a:spcBef>
                <a:spcPts val="0"/>
              </a:spcBef>
              <a:spcAft>
                <a:spcPts val="601"/>
              </a:spcAft>
              <a:buClrTx/>
              <a:buSzTx/>
              <a:buFont typeface="Arial" panose="020B0604020202020204" pitchFamily="34" charset="0"/>
              <a:buChar char="•"/>
              <a:tabLst/>
              <a:defRPr/>
            </a:pPr>
            <a:r>
              <a:rPr kumimoji="0" lang="en-GB" sz="1801" b="0" i="0" u="none" strike="noStrike" kern="14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Speak with your Course Advisor if you’re thinking of changing </a:t>
            </a:r>
            <a:r>
              <a:rPr kumimoji="0" lang="en-GB" sz="1801" b="0" i="0" u="none" strike="noStrike" kern="14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courses,</a:t>
            </a:r>
            <a:r>
              <a:rPr kumimoji="0" lang="en-GB" sz="1801" b="0" i="0" u="none" strike="noStrike" kern="1400" cap="none" spc="0" normalizeH="0" noProof="0" dirty="0" smtClean="0">
                <a:ln>
                  <a:noFill/>
                </a:ln>
                <a:solidFill>
                  <a:prstClr val="black"/>
                </a:solidFill>
                <a:effectLst/>
                <a:uLnTx/>
                <a:uFillTx/>
                <a:latin typeface="Arial" panose="020B0604020202020204" pitchFamily="34" charset="0"/>
                <a:cs typeface="Arial" panose="020B0604020202020204" pitchFamily="34" charset="0"/>
              </a:rPr>
              <a:t> are </a:t>
            </a:r>
            <a:r>
              <a:rPr kumimoji="0" lang="en-GB" sz="1801" b="0" i="0" u="none" strike="noStrike" kern="14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unsure </a:t>
            </a:r>
            <a:r>
              <a:rPr kumimoji="0" lang="en-GB" sz="1801" b="0" i="0" u="none" strike="noStrike" kern="14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about your major or which units to enrol </a:t>
            </a:r>
            <a:r>
              <a:rPr kumimoji="0" lang="en-GB" sz="1801" b="0" i="0" u="none" strike="noStrike" kern="14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in.</a:t>
            </a:r>
            <a:endParaRPr lang="en-GB" sz="1051" kern="1400" dirty="0">
              <a:solidFill>
                <a:prstClr val="black"/>
              </a:solidFill>
              <a:latin typeface="Arial" panose="020B0604020202020204" pitchFamily="34" charset="0"/>
              <a:cs typeface="Arial" panose="020B0604020202020204" pitchFamily="34" charset="0"/>
            </a:endParaRPr>
          </a:p>
          <a:p>
            <a:pPr lvl="3" defTabSz="914461">
              <a:lnSpc>
                <a:spcPct val="119000"/>
              </a:lnSpc>
              <a:spcAft>
                <a:spcPts val="601"/>
              </a:spcAft>
              <a:defRPr/>
            </a:pPr>
            <a:r>
              <a:rPr kumimoji="0" lang="en-GB" sz="2000" b="1" i="0" u="none" strike="noStrike" kern="14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t>
            </a:r>
            <a:r>
              <a:rPr kumimoji="0" lang="en-GB" sz="2000" b="1" i="0" u="none" strike="noStrike" kern="14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Have </a:t>
            </a:r>
            <a:r>
              <a:rPr kumimoji="0" lang="en-GB" sz="2000" b="1" i="0" u="none" strike="noStrike" kern="14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 well-deserved break!</a:t>
            </a:r>
          </a:p>
          <a:p>
            <a:pPr marL="0" marR="0" lvl="0" indent="0" algn="l" defTabSz="914461" rtl="0" eaLnBrk="1" fontAlgn="auto" latinLnBrk="0" hangingPunct="1">
              <a:lnSpc>
                <a:spcPct val="119000"/>
              </a:lnSpc>
              <a:spcBef>
                <a:spcPts val="0"/>
              </a:spcBef>
              <a:spcAft>
                <a:spcPts val="601"/>
              </a:spcAft>
              <a:buClrTx/>
              <a:buSzTx/>
              <a:buFontTx/>
              <a:buNone/>
              <a:tabLst/>
              <a:defRPr/>
            </a:pPr>
            <a:r>
              <a:rPr kumimoji="0" lang="en-GB" sz="1600" b="0" i="0" u="none" strike="noStrike" kern="14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t>
            </a:r>
          </a:p>
        </p:txBody>
      </p:sp>
      <p:pic>
        <p:nvPicPr>
          <p:cNvPr id="37" name="Picture 36"/>
          <p:cNvPicPr>
            <a:picLocks noChangeAspect="1"/>
          </p:cNvPicPr>
          <p:nvPr/>
        </p:nvPicPr>
        <p:blipFill>
          <a:blip r:embed="rId12"/>
          <a:stretch>
            <a:fillRect/>
          </a:stretch>
        </p:blipFill>
        <p:spPr>
          <a:xfrm>
            <a:off x="2227277" y="1428750"/>
            <a:ext cx="870740" cy="870740"/>
          </a:xfrm>
          <a:prstGeom prst="rect">
            <a:avLst/>
          </a:prstGeom>
        </p:spPr>
      </p:pic>
      <p:pic>
        <p:nvPicPr>
          <p:cNvPr id="38" name="Picture 37"/>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7804858" y="1346620"/>
            <a:ext cx="1156098" cy="1156098"/>
          </a:xfrm>
          <a:prstGeom prst="rect">
            <a:avLst/>
          </a:prstGeom>
        </p:spPr>
      </p:pic>
      <p:sp>
        <p:nvSpPr>
          <p:cNvPr id="39" name="Text Box 36">
            <a:extLst>
              <a:ext uri="{FF2B5EF4-FFF2-40B4-BE49-F238E27FC236}">
                <a16:creationId xmlns:a16="http://schemas.microsoft.com/office/drawing/2014/main" id="{329EB367-4159-464D-8F2E-B53D713E344B}"/>
              </a:ext>
            </a:extLst>
          </p:cNvPr>
          <p:cNvSpPr txBox="1">
            <a:spLocks noChangeArrowheads="1"/>
          </p:cNvSpPr>
          <p:nvPr/>
        </p:nvSpPr>
        <p:spPr bwMode="auto">
          <a:xfrm>
            <a:off x="-88007" y="6542985"/>
            <a:ext cx="12192000" cy="414752"/>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AU" altLang="en-US" sz="1600" b="0"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Arial" panose="020B0604020202020204" pitchFamily="34" charset="0"/>
                <a:cs typeface="Arial" panose="020B0604020202020204" pitchFamily="34" charset="0"/>
              </a:rPr>
              <a:t>Need help? Call Student Infoline on </a:t>
            </a:r>
            <a:r>
              <a:rPr kumimoji="0" lang="en-AU" altLang="en-US" sz="1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Arial" panose="020B0604020202020204" pitchFamily="34" charset="0"/>
                <a:cs typeface="Arial" panose="020B0604020202020204" pitchFamily="34" charset="0"/>
              </a:rPr>
              <a:t>1300 668 370</a:t>
            </a:r>
            <a:endParaRPr kumimoji="0" lang="en-AU" altLang="en-US" sz="1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80900052"/>
      </p:ext>
    </p:extLst>
  </p:cSld>
  <p:clrMapOvr>
    <a:masterClrMapping/>
  </p:clrMapOvr>
</p:sld>
</file>

<file path=ppt/theme/theme1.xml><?xml version="1.0" encoding="utf-8"?>
<a:theme xmlns:a="http://schemas.openxmlformats.org/drawingml/2006/main" name="1_Office Theme">
  <a:themeElements>
    <a:clrScheme name="Custom 5">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990033"/>
      </a:hlink>
      <a:folHlink>
        <a:srgbClr val="990033"/>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159</Words>
  <Application>Microsoft Office PowerPoint</Application>
  <PresentationFormat>Widescreen</PresentationFormat>
  <Paragraphs>21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1_Office Theme</vt:lpstr>
      <vt:lpstr>PowerPoint Presentation</vt:lpstr>
    </vt:vector>
  </TitlesOfParts>
  <Company>Western Sydney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Amy Marov</dc:creator>
  <cp:lastModifiedBy>Amy Marov</cp:lastModifiedBy>
  <cp:revision>3</cp:revision>
  <dcterms:created xsi:type="dcterms:W3CDTF">2019-07-05T00:30:08Z</dcterms:created>
  <dcterms:modified xsi:type="dcterms:W3CDTF">2020-05-20T23:47:45Z</dcterms:modified>
</cp:coreProperties>
</file>