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17" r:id="rId2"/>
  </p:sldMasterIdLst>
  <p:notesMasterIdLst>
    <p:notesMasterId r:id="rId16"/>
  </p:notesMasterIdLst>
  <p:sldIdLst>
    <p:sldId id="257" r:id="rId3"/>
    <p:sldId id="540" r:id="rId4"/>
    <p:sldId id="256" r:id="rId5"/>
    <p:sldId id="330" r:id="rId6"/>
    <p:sldId id="331" r:id="rId7"/>
    <p:sldId id="329" r:id="rId8"/>
    <p:sldId id="547" r:id="rId9"/>
    <p:sldId id="549" r:id="rId10"/>
    <p:sldId id="550" r:id="rId11"/>
    <p:sldId id="551" r:id="rId12"/>
    <p:sldId id="552" r:id="rId13"/>
    <p:sldId id="526" r:id="rId14"/>
    <p:sldId id="5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3A"/>
    <a:srgbClr val="AA2B16"/>
    <a:srgbClr val="460000"/>
    <a:srgbClr val="7E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70F8AF-2E46-4B8F-A1D6-819E1E2709B2}" v="25" dt="2021-02-17T01:25:43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1915" autoAdjust="0"/>
  </p:normalViewPr>
  <p:slideViewPr>
    <p:cSldViewPr snapToGrid="0">
      <p:cViewPr varScale="1">
        <p:scale>
          <a:sx n="79" d="100"/>
          <a:sy n="79" d="100"/>
        </p:scale>
        <p:origin x="17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risti Barahi" userId="840d9743df69b027" providerId="LiveId" clId="{7DCAB4E5-5C33-4A1D-8844-E99DC378CA35}"/>
    <pc:docChg chg="custSel mod delSld modSld">
      <pc:chgData name="Shristi Barahi" userId="840d9743df69b027" providerId="LiveId" clId="{7DCAB4E5-5C33-4A1D-8844-E99DC378CA35}" dt="2021-01-31T22:36:56.569" v="361" actId="47"/>
      <pc:docMkLst>
        <pc:docMk/>
      </pc:docMkLst>
      <pc:sldChg chg="addSp delSp modSp mod">
        <pc:chgData name="Shristi Barahi" userId="840d9743df69b027" providerId="LiveId" clId="{7DCAB4E5-5C33-4A1D-8844-E99DC378CA35}" dt="2021-01-31T22:29:55.093" v="29" actId="26606"/>
        <pc:sldMkLst>
          <pc:docMk/>
          <pc:sldMk cId="1222858904" sldId="256"/>
        </pc:sldMkLst>
        <pc:spChg chg="mo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2" creationId="{BD38F911-33F8-426E-B730-4BC045859AE6}"/>
          </ac:spMkLst>
        </pc:spChg>
        <pc:spChg chg="mo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3" creationId="{B3CC2F58-DBD4-4EA3-8E98-816A4C30AC42}"/>
          </ac:spMkLst>
        </pc:spChg>
        <pc:spChg chg="del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19" creationId="{27A9C548-0579-4864-92A3-093842E89D88}"/>
          </ac:spMkLst>
        </pc:spChg>
        <pc:spChg chg="mo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20" creationId="{22B98EF5-94F8-4ACA-B4C5-827C23110D89}"/>
          </ac:spMkLst>
        </pc:spChg>
        <pc:spChg chg="del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21" creationId="{57525A5F-CDD4-4EB3-9187-2A0E9EA15041}"/>
          </ac:spMkLst>
        </pc:spChg>
        <pc:spChg chg="del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23" creationId="{08F5B423-DA6A-4E80-B3CA-549A442C8FB4}"/>
          </ac:spMkLst>
        </pc:spChg>
        <pc:spChg chg="del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25" creationId="{738170B5-3ECC-493B-85FA-6905971AD17E}"/>
          </ac:spMkLst>
        </pc:spChg>
        <pc:spChg chg="ad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36" creationId="{27A9C548-0579-4864-92A3-093842E89D88}"/>
          </ac:spMkLst>
        </pc:spChg>
        <pc:spChg chg="ad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38" creationId="{57525A5F-CDD4-4EB3-9187-2A0E9EA15041}"/>
          </ac:spMkLst>
        </pc:spChg>
        <pc:spChg chg="ad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40" creationId="{08F5B423-DA6A-4E80-B3CA-549A442C8FB4}"/>
          </ac:spMkLst>
        </pc:spChg>
        <pc:spChg chg="add">
          <ac:chgData name="Shristi Barahi" userId="840d9743df69b027" providerId="LiveId" clId="{7DCAB4E5-5C33-4A1D-8844-E99DC378CA35}" dt="2021-01-31T22:29:55.093" v="29" actId="26606"/>
          <ac:spMkLst>
            <pc:docMk/>
            <pc:sldMk cId="1222858904" sldId="256"/>
            <ac:spMk id="42" creationId="{738170B5-3ECC-493B-85FA-6905971AD17E}"/>
          </ac:spMkLst>
        </pc:spChg>
        <pc:picChg chg="del">
          <ac:chgData name="Shristi Barahi" userId="840d9743df69b027" providerId="LiveId" clId="{7DCAB4E5-5C33-4A1D-8844-E99DC378CA35}" dt="2021-01-31T22:29:15.911" v="0" actId="478"/>
          <ac:picMkLst>
            <pc:docMk/>
            <pc:sldMk cId="1222858904" sldId="256"/>
            <ac:picMk id="5" creationId="{42EDCA7D-E634-4E2F-9E16-0F2B9E021FD2}"/>
          </ac:picMkLst>
        </pc:picChg>
        <pc:picChg chg="add mod ord">
          <ac:chgData name="Shristi Barahi" userId="840d9743df69b027" providerId="LiveId" clId="{7DCAB4E5-5C33-4A1D-8844-E99DC378CA35}" dt="2021-01-31T22:29:55.093" v="29" actId="26606"/>
          <ac:picMkLst>
            <pc:docMk/>
            <pc:sldMk cId="1222858904" sldId="256"/>
            <ac:picMk id="6" creationId="{303F49BC-8F6A-4E53-B7A3-5819ABCABB8B}"/>
          </ac:picMkLst>
        </pc:picChg>
        <pc:cxnChg chg="del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27" creationId="{F8DD37B8-B6EA-49DC-90EF-F4E3594540AE}"/>
          </ac:cxnSpMkLst>
        </pc:cxnChg>
        <pc:cxnChg chg="del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29" creationId="{500F7FF8-41E5-4585-AFDC-54EA8B275752}"/>
          </ac:cxnSpMkLst>
        </pc:cxnChg>
        <pc:cxnChg chg="del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31" creationId="{BAE2A71D-F8BA-4E4F-88A8-1F5FD5DF13DD}"/>
          </ac:cxnSpMkLst>
        </pc:cxnChg>
        <pc:cxnChg chg="add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44" creationId="{F8DD37B8-B6EA-49DC-90EF-F4E3594540AE}"/>
          </ac:cxnSpMkLst>
        </pc:cxnChg>
        <pc:cxnChg chg="add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46" creationId="{500F7FF8-41E5-4585-AFDC-54EA8B275752}"/>
          </ac:cxnSpMkLst>
        </pc:cxnChg>
        <pc:cxnChg chg="add">
          <ac:chgData name="Shristi Barahi" userId="840d9743df69b027" providerId="LiveId" clId="{7DCAB4E5-5C33-4A1D-8844-E99DC378CA35}" dt="2021-01-31T22:29:55.093" v="29" actId="26606"/>
          <ac:cxnSpMkLst>
            <pc:docMk/>
            <pc:sldMk cId="1222858904" sldId="256"/>
            <ac:cxnSpMk id="48" creationId="{BAE2A71D-F8BA-4E4F-88A8-1F5FD5DF13DD}"/>
          </ac:cxnSpMkLst>
        </pc:cxnChg>
      </pc:sldChg>
      <pc:sldChg chg="modSp mod">
        <pc:chgData name="Shristi Barahi" userId="840d9743df69b027" providerId="LiveId" clId="{7DCAB4E5-5C33-4A1D-8844-E99DC378CA35}" dt="2021-01-31T22:32:10.805" v="189" actId="20577"/>
        <pc:sldMkLst>
          <pc:docMk/>
          <pc:sldMk cId="0" sldId="266"/>
        </pc:sldMkLst>
        <pc:spChg chg="mod">
          <ac:chgData name="Shristi Barahi" userId="840d9743df69b027" providerId="LiveId" clId="{7DCAB4E5-5C33-4A1D-8844-E99DC378CA35}" dt="2021-01-31T22:32:10.805" v="189" actId="20577"/>
          <ac:spMkLst>
            <pc:docMk/>
            <pc:sldMk cId="0" sldId="266"/>
            <ac:spMk id="220" creationId="{00000000-0000-0000-0000-000000000000}"/>
          </ac:spMkLst>
        </pc:spChg>
      </pc:sldChg>
      <pc:sldChg chg="del">
        <pc:chgData name="Shristi Barahi" userId="840d9743df69b027" providerId="LiveId" clId="{7DCAB4E5-5C33-4A1D-8844-E99DC378CA35}" dt="2021-01-31T22:36:56.569" v="361" actId="47"/>
        <pc:sldMkLst>
          <pc:docMk/>
          <pc:sldMk cId="4257749217" sldId="314"/>
        </pc:sldMkLst>
      </pc:sldChg>
      <pc:sldChg chg="del">
        <pc:chgData name="Shristi Barahi" userId="840d9743df69b027" providerId="LiveId" clId="{7DCAB4E5-5C33-4A1D-8844-E99DC378CA35}" dt="2021-01-31T22:36:56.569" v="361" actId="47"/>
        <pc:sldMkLst>
          <pc:docMk/>
          <pc:sldMk cId="3960081373" sldId="325"/>
        </pc:sldMkLst>
      </pc:sldChg>
      <pc:sldChg chg="modSp mod">
        <pc:chgData name="Shristi Barahi" userId="840d9743df69b027" providerId="LiveId" clId="{7DCAB4E5-5C33-4A1D-8844-E99DC378CA35}" dt="2021-01-31T22:36:20.287" v="340" actId="20577"/>
        <pc:sldMkLst>
          <pc:docMk/>
          <pc:sldMk cId="3861705745" sldId="326"/>
        </pc:sldMkLst>
        <pc:spChg chg="mod">
          <ac:chgData name="Shristi Barahi" userId="840d9743df69b027" providerId="LiveId" clId="{7DCAB4E5-5C33-4A1D-8844-E99DC378CA35}" dt="2021-01-31T22:36:20.287" v="340" actId="20577"/>
          <ac:spMkLst>
            <pc:docMk/>
            <pc:sldMk cId="3861705745" sldId="326"/>
            <ac:spMk id="220" creationId="{00000000-0000-0000-0000-000000000000}"/>
          </ac:spMkLst>
        </pc:spChg>
      </pc:sldChg>
      <pc:sldChg chg="del">
        <pc:chgData name="Shristi Barahi" userId="840d9743df69b027" providerId="LiveId" clId="{7DCAB4E5-5C33-4A1D-8844-E99DC378CA35}" dt="2021-01-31T22:36:56.569" v="361" actId="47"/>
        <pc:sldMkLst>
          <pc:docMk/>
          <pc:sldMk cId="375280017" sldId="328"/>
        </pc:sldMkLst>
      </pc:sldChg>
      <pc:sldChg chg="addSp delSp modSp mod setBg">
        <pc:chgData name="Shristi Barahi" userId="840d9743df69b027" providerId="LiveId" clId="{7DCAB4E5-5C33-4A1D-8844-E99DC378CA35}" dt="2021-01-31T22:36:48.495" v="360" actId="26606"/>
        <pc:sldMkLst>
          <pc:docMk/>
          <pc:sldMk cId="180274412" sldId="329"/>
        </pc:sldMkLst>
        <pc:spChg chg="del">
          <ac:chgData name="Shristi Barahi" userId="840d9743df69b027" providerId="LiveId" clId="{7DCAB4E5-5C33-4A1D-8844-E99DC378CA35}" dt="2021-01-31T22:36:31.200" v="344" actId="478"/>
          <ac:spMkLst>
            <pc:docMk/>
            <pc:sldMk cId="180274412" sldId="329"/>
            <ac:spMk id="11" creationId="{00000000-0000-0000-0000-000000000000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96" creationId="{904DB13E-F722-4ED6-BB00-556651E95281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98" creationId="{7B58A187-A4B1-42EB-A4C7-8635BA507BCE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00" creationId="{37F14E7F-3054-458C-ACF9-A8DA1757C65C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02" creationId="{93747C1C-97FC-4D70-A6C8-A01FBCF5A9DC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09" creationId="{B645BD8A-B13F-463A-9101-4FB883F064BD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11" creationId="{94003B42-F17E-473C-9366-9369C047115C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13" creationId="{149DDF01-2EFB-49D0-864E-0CE29F33A69F}"/>
          </ac:spMkLst>
        </pc:spChg>
        <pc:spChg chg="ad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115" creationId="{8EEA5BB7-5B71-4B52-AD7F-3BA82A6177F2}"/>
          </ac:spMkLst>
        </pc:spChg>
        <pc:spChg chg="add mod or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217" creationId="{00000000-0000-0000-0000-000000000000}"/>
          </ac:spMkLst>
        </pc:spChg>
        <pc:spChg chg="add mod">
          <ac:chgData name="Shristi Barahi" userId="840d9743df69b027" providerId="LiveId" clId="{7DCAB4E5-5C33-4A1D-8844-E99DC378CA35}" dt="2021-01-31T22:36:48.495" v="360" actId="26606"/>
          <ac:spMkLst>
            <pc:docMk/>
            <pc:sldMk cId="180274412" sldId="329"/>
            <ac:spMk id="219" creationId="{00000000-0000-0000-0000-000000000000}"/>
          </ac:spMkLst>
        </pc:spChg>
        <pc:spChg chg="del">
          <ac:chgData name="Shristi Barahi" userId="840d9743df69b027" providerId="LiveId" clId="{7DCAB4E5-5C33-4A1D-8844-E99DC378CA35}" dt="2021-01-31T22:36:43.942" v="359" actId="478"/>
          <ac:spMkLst>
            <pc:docMk/>
            <pc:sldMk cId="180274412" sldId="329"/>
            <ac:spMk id="220" creationId="{00000000-0000-0000-0000-000000000000}"/>
          </ac:spMkLst>
        </pc:spChg>
        <pc:spChg chg="del">
          <ac:chgData name="Shristi Barahi" userId="840d9743df69b027" providerId="LiveId" clId="{7DCAB4E5-5C33-4A1D-8844-E99DC378CA35}" dt="2021-01-31T22:36:30.262" v="343" actId="478"/>
          <ac:spMkLst>
            <pc:docMk/>
            <pc:sldMk cId="180274412" sldId="329"/>
            <ac:spMk id="223" creationId="{00000000-0000-0000-0000-000000000000}"/>
          </ac:spMkLst>
        </pc:spChg>
        <pc:spChg chg="del">
          <ac:chgData name="Shristi Barahi" userId="840d9743df69b027" providerId="LiveId" clId="{7DCAB4E5-5C33-4A1D-8844-E99DC378CA35}" dt="2021-01-31T22:36:28.877" v="342" actId="478"/>
          <ac:spMkLst>
            <pc:docMk/>
            <pc:sldMk cId="180274412" sldId="329"/>
            <ac:spMk id="224" creationId="{00000000-0000-0000-0000-000000000000}"/>
          </ac:spMkLst>
        </pc:spChg>
        <pc:spChg chg="del">
          <ac:chgData name="Shristi Barahi" userId="840d9743df69b027" providerId="LiveId" clId="{7DCAB4E5-5C33-4A1D-8844-E99DC378CA35}" dt="2021-01-31T22:36:32.633" v="345" actId="478"/>
          <ac:spMkLst>
            <pc:docMk/>
            <pc:sldMk cId="180274412" sldId="329"/>
            <ac:spMk id="225" creationId="{00000000-0000-0000-0000-000000000000}"/>
          </ac:spMkLst>
        </pc:spChg>
        <pc:grpChg chg="add">
          <ac:chgData name="Shristi Barahi" userId="840d9743df69b027" providerId="LiveId" clId="{7DCAB4E5-5C33-4A1D-8844-E99DC378CA35}" dt="2021-01-31T22:36:48.495" v="360" actId="26606"/>
          <ac:grpSpMkLst>
            <pc:docMk/>
            <pc:sldMk cId="180274412" sldId="329"/>
            <ac:grpSpMk id="104" creationId="{E26428D7-C6F3-473D-A360-A3F5C3E8728C}"/>
          </ac:grpSpMkLst>
        </pc:grpChg>
        <pc:picChg chg="del">
          <ac:chgData name="Shristi Barahi" userId="840d9743df69b027" providerId="LiveId" clId="{7DCAB4E5-5C33-4A1D-8844-E99DC378CA35}" dt="2021-01-31T22:36:27.617" v="341" actId="478"/>
          <ac:picMkLst>
            <pc:docMk/>
            <pc:sldMk cId="180274412" sldId="329"/>
            <ac:picMk id="3" creationId="{00000000-0000-0000-0000-000000000000}"/>
          </ac:picMkLst>
        </pc:picChg>
        <pc:cxnChg chg="add">
          <ac:chgData name="Shristi Barahi" userId="840d9743df69b027" providerId="LiveId" clId="{7DCAB4E5-5C33-4A1D-8844-E99DC378CA35}" dt="2021-01-31T22:36:48.495" v="360" actId="26606"/>
          <ac:cxnSpMkLst>
            <pc:docMk/>
            <pc:sldMk cId="180274412" sldId="329"/>
            <ac:cxnSpMk id="117" creationId="{2A1BDD5A-B952-463D-8BF6-F89EC6F21CAA}"/>
          </ac:cxnSpMkLst>
        </pc:cxnChg>
        <pc:cxnChg chg="add">
          <ac:chgData name="Shristi Barahi" userId="840d9743df69b027" providerId="LiveId" clId="{7DCAB4E5-5C33-4A1D-8844-E99DC378CA35}" dt="2021-01-31T22:36:48.495" v="360" actId="26606"/>
          <ac:cxnSpMkLst>
            <pc:docMk/>
            <pc:sldMk cId="180274412" sldId="329"/>
            <ac:cxnSpMk id="119" creationId="{A2C2EF86-4721-4AC5-AC3A-5343FE12BA8C}"/>
          </ac:cxnSpMkLst>
        </pc:cxnChg>
        <pc:cxnChg chg="add">
          <ac:chgData name="Shristi Barahi" userId="840d9743df69b027" providerId="LiveId" clId="{7DCAB4E5-5C33-4A1D-8844-E99DC378CA35}" dt="2021-01-31T22:36:48.495" v="360" actId="26606"/>
          <ac:cxnSpMkLst>
            <pc:docMk/>
            <pc:sldMk cId="180274412" sldId="329"/>
            <ac:cxnSpMk id="121" creationId="{F42A6C7C-49DA-4D7E-9647-1696C74DF81F}"/>
          </ac:cxnSpMkLst>
        </pc:cxnChg>
      </pc:sldChg>
      <pc:sldChg chg="del">
        <pc:chgData name="Shristi Barahi" userId="840d9743df69b027" providerId="LiveId" clId="{7DCAB4E5-5C33-4A1D-8844-E99DC378CA35}" dt="2021-01-31T22:36:56.569" v="361" actId="47"/>
        <pc:sldMkLst>
          <pc:docMk/>
          <pc:sldMk cId="928138523" sldId="331"/>
        </pc:sldMkLst>
      </pc:sldChg>
    </pc:docChg>
  </pc:docChgLst>
  <pc:docChgLst>
    <pc:chgData name="Shristi Barahi" userId="840d9743df69b027" providerId="LiveId" clId="{DE70F8AF-2E46-4B8F-A1D6-819E1E2709B2}"/>
    <pc:docChg chg="undo custSel addSld delSld modSld sldOrd">
      <pc:chgData name="Shristi Barahi" userId="840d9743df69b027" providerId="LiveId" clId="{DE70F8AF-2E46-4B8F-A1D6-819E1E2709B2}" dt="2021-02-17T01:28:38.098" v="229" actId="403"/>
      <pc:docMkLst>
        <pc:docMk/>
      </pc:docMkLst>
      <pc:sldChg chg="addSp delSp modSp mod">
        <pc:chgData name="Shristi Barahi" userId="840d9743df69b027" providerId="LiveId" clId="{DE70F8AF-2E46-4B8F-A1D6-819E1E2709B2}" dt="2021-02-17T01:10:27.147" v="87" actId="20577"/>
        <pc:sldMkLst>
          <pc:docMk/>
          <pc:sldMk cId="1222858904" sldId="256"/>
        </pc:sldMkLst>
        <pc:spChg chg="mod">
          <ac:chgData name="Shristi Barahi" userId="840d9743df69b027" providerId="LiveId" clId="{DE70F8AF-2E46-4B8F-A1D6-819E1E2709B2}" dt="2021-02-17T01:02:08.800" v="3" actId="1076"/>
          <ac:spMkLst>
            <pc:docMk/>
            <pc:sldMk cId="1222858904" sldId="256"/>
            <ac:spMk id="2" creationId="{BD38F911-33F8-426E-B730-4BC045859AE6}"/>
          </ac:spMkLst>
        </pc:spChg>
        <pc:spChg chg="mod">
          <ac:chgData name="Shristi Barahi" userId="840d9743df69b027" providerId="LiveId" clId="{DE70F8AF-2E46-4B8F-A1D6-819E1E2709B2}" dt="2021-02-17T01:10:27.147" v="87" actId="20577"/>
          <ac:spMkLst>
            <pc:docMk/>
            <pc:sldMk cId="1222858904" sldId="256"/>
            <ac:spMk id="3" creationId="{B3CC2F58-DBD4-4EA3-8E98-816A4C30AC42}"/>
          </ac:spMkLst>
        </pc:spChg>
        <pc:spChg chg="add">
          <ac:chgData name="Shristi Barahi" userId="840d9743df69b027" providerId="LiveId" clId="{DE70F8AF-2E46-4B8F-A1D6-819E1E2709B2}" dt="2021-02-17T00:56:13.340" v="0"/>
          <ac:spMkLst>
            <pc:docMk/>
            <pc:sldMk cId="1222858904" sldId="256"/>
            <ac:spMk id="4" creationId="{5284CF72-B107-4D82-97D0-7E7552C317C5}"/>
          </ac:spMkLst>
        </pc:spChg>
        <pc:spChg chg="mod">
          <ac:chgData name="Shristi Barahi" userId="840d9743df69b027" providerId="LiveId" clId="{DE70F8AF-2E46-4B8F-A1D6-819E1E2709B2}" dt="2021-02-17T01:02:13.048" v="4" actId="1076"/>
          <ac:spMkLst>
            <pc:docMk/>
            <pc:sldMk cId="1222858904" sldId="256"/>
            <ac:spMk id="20" creationId="{22B98EF5-94F8-4ACA-B4C5-827C23110D89}"/>
          </ac:spMkLst>
        </pc:spChg>
        <pc:spChg chg="del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36" creationId="{27A9C548-0579-4864-92A3-093842E89D88}"/>
          </ac:spMkLst>
        </pc:spChg>
        <pc:spChg chg="del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38" creationId="{57525A5F-CDD4-4EB3-9187-2A0E9EA15041}"/>
          </ac:spMkLst>
        </pc:spChg>
        <pc:spChg chg="del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40" creationId="{08F5B423-DA6A-4E80-B3CA-549A442C8FB4}"/>
          </ac:spMkLst>
        </pc:spChg>
        <pc:spChg chg="del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42" creationId="{738170B5-3ECC-493B-85FA-6905971AD17E}"/>
          </ac:spMkLst>
        </pc:spChg>
        <pc:spChg chg="add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53" creationId="{A8702010-68BC-443D-88D4-407773D9802A}"/>
          </ac:spMkLst>
        </pc:spChg>
        <pc:spChg chg="add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55" creationId="{CFFB3FCD-ADAB-4198-B351-2D48D2A624AB}"/>
          </ac:spMkLst>
        </pc:spChg>
        <pc:spChg chg="add">
          <ac:chgData name="Shristi Barahi" userId="840d9743df69b027" providerId="LiveId" clId="{DE70F8AF-2E46-4B8F-A1D6-819E1E2709B2}" dt="2021-02-17T01:01:55.090" v="1" actId="26606"/>
          <ac:spMkLst>
            <pc:docMk/>
            <pc:sldMk cId="1222858904" sldId="256"/>
            <ac:spMk id="57" creationId="{728BB691-7718-4B75-B2DC-DD370B7D05AD}"/>
          </ac:spMkLst>
        </pc:spChg>
        <pc:picChg chg="mod ord">
          <ac:chgData name="Shristi Barahi" userId="840d9743df69b027" providerId="LiveId" clId="{DE70F8AF-2E46-4B8F-A1D6-819E1E2709B2}" dt="2021-02-17T01:01:55.090" v="1" actId="26606"/>
          <ac:picMkLst>
            <pc:docMk/>
            <pc:sldMk cId="1222858904" sldId="256"/>
            <ac:picMk id="6" creationId="{303F49BC-8F6A-4E53-B7A3-5819ABCABB8B}"/>
          </ac:picMkLst>
        </pc:picChg>
        <pc:cxnChg chg="del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44" creationId="{F8DD37B8-B6EA-49DC-90EF-F4E3594540AE}"/>
          </ac:cxnSpMkLst>
        </pc:cxnChg>
        <pc:cxnChg chg="del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46" creationId="{500F7FF8-41E5-4585-AFDC-54EA8B275752}"/>
          </ac:cxnSpMkLst>
        </pc:cxnChg>
        <pc:cxnChg chg="del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48" creationId="{BAE2A71D-F8BA-4E4F-88A8-1F5FD5DF13DD}"/>
          </ac:cxnSpMkLst>
        </pc:cxnChg>
        <pc:cxnChg chg="add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59" creationId="{934E5709-24C6-4EAA-A963-DEB137693CD2}"/>
          </ac:cxnSpMkLst>
        </pc:cxnChg>
        <pc:cxnChg chg="add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61" creationId="{4A50C428-FB13-481F-9585-5BCCF34DB1ED}"/>
          </ac:cxnSpMkLst>
        </pc:cxnChg>
        <pc:cxnChg chg="add">
          <ac:chgData name="Shristi Barahi" userId="840d9743df69b027" providerId="LiveId" clId="{DE70F8AF-2E46-4B8F-A1D6-819E1E2709B2}" dt="2021-02-17T01:01:55.090" v="1" actId="26606"/>
          <ac:cxnSpMkLst>
            <pc:docMk/>
            <pc:sldMk cId="1222858904" sldId="256"/>
            <ac:cxnSpMk id="63" creationId="{2ABEFF2D-6408-485D-BAD5-EFF000E25647}"/>
          </ac:cxnSpMkLst>
        </pc:cxnChg>
      </pc:sldChg>
      <pc:sldChg chg="add ord">
        <pc:chgData name="Shristi Barahi" userId="840d9743df69b027" providerId="LiveId" clId="{DE70F8AF-2E46-4B8F-A1D6-819E1E2709B2}" dt="2021-02-17T01:10:55.899" v="91"/>
        <pc:sldMkLst>
          <pc:docMk/>
          <pc:sldMk cId="1640462499" sldId="257"/>
        </pc:sldMkLst>
      </pc:sldChg>
      <pc:sldChg chg="addSp delSp modSp del mod">
        <pc:chgData name="Shristi Barahi" userId="840d9743df69b027" providerId="LiveId" clId="{DE70F8AF-2E46-4B8F-A1D6-819E1E2709B2}" dt="2021-02-17T01:04:03.699" v="21" actId="47"/>
        <pc:sldMkLst>
          <pc:docMk/>
          <pc:sldMk cId="0" sldId="266"/>
        </pc:sldMkLst>
        <pc:spChg chg="add mod">
          <ac:chgData name="Shristi Barahi" userId="840d9743df69b027" providerId="LiveId" clId="{DE70F8AF-2E46-4B8F-A1D6-819E1E2709B2}" dt="2021-02-17T01:02:36.536" v="5" actId="478"/>
          <ac:spMkLst>
            <pc:docMk/>
            <pc:sldMk cId="0" sldId="266"/>
            <ac:spMk id="4" creationId="{5524E952-F6B7-4B59-93C1-6F9E0AF63134}"/>
          </ac:spMkLst>
        </pc:spChg>
        <pc:spChg chg="del">
          <ac:chgData name="Shristi Barahi" userId="840d9743df69b027" providerId="LiveId" clId="{DE70F8AF-2E46-4B8F-A1D6-819E1E2709B2}" dt="2021-02-17T01:02:40.793" v="7" actId="478"/>
          <ac:spMkLst>
            <pc:docMk/>
            <pc:sldMk cId="0" sldId="266"/>
            <ac:spMk id="223" creationId="{00000000-0000-0000-0000-000000000000}"/>
          </ac:spMkLst>
        </pc:spChg>
        <pc:spChg chg="del">
          <ac:chgData name="Shristi Barahi" userId="840d9743df69b027" providerId="LiveId" clId="{DE70F8AF-2E46-4B8F-A1D6-819E1E2709B2}" dt="2021-02-17T01:02:39.057" v="6" actId="478"/>
          <ac:spMkLst>
            <pc:docMk/>
            <pc:sldMk cId="0" sldId="266"/>
            <ac:spMk id="224" creationId="{00000000-0000-0000-0000-000000000000}"/>
          </ac:spMkLst>
        </pc:spChg>
        <pc:picChg chg="del">
          <ac:chgData name="Shristi Barahi" userId="840d9743df69b027" providerId="LiveId" clId="{DE70F8AF-2E46-4B8F-A1D6-819E1E2709B2}" dt="2021-02-17T01:02:36.536" v="5" actId="478"/>
          <ac:picMkLst>
            <pc:docMk/>
            <pc:sldMk cId="0" sldId="266"/>
            <ac:picMk id="5" creationId="{00000000-0000-0000-0000-000000000000}"/>
          </ac:picMkLst>
        </pc:picChg>
      </pc:sldChg>
      <pc:sldChg chg="addSp delSp del">
        <pc:chgData name="Shristi Barahi" userId="840d9743df69b027" providerId="LiveId" clId="{DE70F8AF-2E46-4B8F-A1D6-819E1E2709B2}" dt="2021-02-17T01:13:45.703" v="100" actId="47"/>
        <pc:sldMkLst>
          <pc:docMk/>
          <pc:sldMk cId="4157769199" sldId="309"/>
        </pc:sldMkLst>
        <pc:picChg chg="add del">
          <ac:chgData name="Shristi Barahi" userId="840d9743df69b027" providerId="LiveId" clId="{DE70F8AF-2E46-4B8F-A1D6-819E1E2709B2}" dt="2021-02-17T01:13:02.035" v="96"/>
          <ac:picMkLst>
            <pc:docMk/>
            <pc:sldMk cId="4157769199" sldId="309"/>
            <ac:picMk id="2" creationId="{CF420360-D5AA-4AD7-B5C8-EDA7128A334C}"/>
          </ac:picMkLst>
        </pc:picChg>
      </pc:sldChg>
      <pc:sldChg chg="del">
        <pc:chgData name="Shristi Barahi" userId="840d9743df69b027" providerId="LiveId" clId="{DE70F8AF-2E46-4B8F-A1D6-819E1E2709B2}" dt="2021-02-17T01:07:32.289" v="46" actId="2696"/>
        <pc:sldMkLst>
          <pc:docMk/>
          <pc:sldMk cId="3861705745" sldId="326"/>
        </pc:sldMkLst>
      </pc:sldChg>
      <pc:sldChg chg="addSp delSp modSp mod setBg">
        <pc:chgData name="Shristi Barahi" userId="840d9743df69b027" providerId="LiveId" clId="{DE70F8AF-2E46-4B8F-A1D6-819E1E2709B2}" dt="2021-02-17T01:08:15.641" v="58" actId="404"/>
        <pc:sldMkLst>
          <pc:docMk/>
          <pc:sldMk cId="180274412" sldId="329"/>
        </pc:sldMkLst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96" creationId="{904DB13E-F722-4ED6-BB00-556651E95281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98" creationId="{7B58A187-A4B1-42EB-A4C7-8635BA507BCE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00" creationId="{37F14E7F-3054-458C-ACF9-A8DA1757C65C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02" creationId="{93747C1C-97FC-4D70-A6C8-A01FBCF5A9DC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09" creationId="{B645BD8A-B13F-463A-9101-4FB883F064BD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11" creationId="{94003B42-F17E-473C-9366-9369C047115C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13" creationId="{149DDF01-2EFB-49D0-864E-0CE29F33A69F}"/>
          </ac:spMkLst>
        </pc:spChg>
        <pc:spChg chg="del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15" creationId="{8EEA5BB7-5B71-4B52-AD7F-3BA82A6177F2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60" creationId="{904DB13E-F722-4ED6-BB00-556651E95281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62" creationId="{1419E3D9-C5FB-41A9-B6D2-DFB210BB6211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64" creationId="{367909BF-1DF7-4ACE-8F58-6CF719BB27E5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66" creationId="{89E8BEDB-0BBC-4F21-9CFB-8530D664C343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73" creationId="{420551B3-B4DA-48EE-988C-4FAEAEB5CE98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75" creationId="{A8702010-68BC-443D-88D4-407773D9802A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77" creationId="{CFFB3FCD-ADAB-4198-B351-2D48D2A624AB}"/>
          </ac:spMkLst>
        </pc:spChg>
        <pc:spChg chg="ad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179" creationId="{728BB691-7718-4B75-B2DC-DD370B7D05AD}"/>
          </ac:spMkLst>
        </pc:spChg>
        <pc:spChg chg="add mod">
          <ac:chgData name="Shristi Barahi" userId="840d9743df69b027" providerId="LiveId" clId="{DE70F8AF-2E46-4B8F-A1D6-819E1E2709B2}" dt="2021-02-17T01:08:06.755" v="55" actId="26606"/>
          <ac:spMkLst>
            <pc:docMk/>
            <pc:sldMk cId="180274412" sldId="329"/>
            <ac:spMk id="217" creationId="{00000000-0000-0000-0000-000000000000}"/>
          </ac:spMkLst>
        </pc:spChg>
        <pc:spChg chg="add mod">
          <ac:chgData name="Shristi Barahi" userId="840d9743df69b027" providerId="LiveId" clId="{DE70F8AF-2E46-4B8F-A1D6-819E1E2709B2}" dt="2021-02-17T01:08:15.641" v="58" actId="404"/>
          <ac:spMkLst>
            <pc:docMk/>
            <pc:sldMk cId="180274412" sldId="329"/>
            <ac:spMk id="219" creationId="{00000000-0000-0000-0000-000000000000}"/>
          </ac:spMkLst>
        </pc:spChg>
        <pc:grpChg chg="del">
          <ac:chgData name="Shristi Barahi" userId="840d9743df69b027" providerId="LiveId" clId="{DE70F8AF-2E46-4B8F-A1D6-819E1E2709B2}" dt="2021-02-17T01:08:06.755" v="55" actId="26606"/>
          <ac:grpSpMkLst>
            <pc:docMk/>
            <pc:sldMk cId="180274412" sldId="329"/>
            <ac:grpSpMk id="104" creationId="{E26428D7-C6F3-473D-A360-A3F5C3E8728C}"/>
          </ac:grpSpMkLst>
        </pc:grpChg>
        <pc:grpChg chg="add">
          <ac:chgData name="Shristi Barahi" userId="840d9743df69b027" providerId="LiveId" clId="{DE70F8AF-2E46-4B8F-A1D6-819E1E2709B2}" dt="2021-02-17T01:08:06.755" v="55" actId="26606"/>
          <ac:grpSpMkLst>
            <pc:docMk/>
            <pc:sldMk cId="180274412" sldId="329"/>
            <ac:grpSpMk id="168" creationId="{E26428D7-C6F3-473D-A360-A3F5C3E8728C}"/>
          </ac:grpSpMkLst>
        </pc:grpChg>
        <pc:picChg chg="add mod ord">
          <ac:chgData name="Shristi Barahi" userId="840d9743df69b027" providerId="LiveId" clId="{DE70F8AF-2E46-4B8F-A1D6-819E1E2709B2}" dt="2021-02-17T01:08:06.755" v="55" actId="26606"/>
          <ac:picMkLst>
            <pc:docMk/>
            <pc:sldMk cId="180274412" sldId="329"/>
            <ac:picMk id="3" creationId="{3EEC2590-5AFD-4E71-B725-EE454CC3E09F}"/>
          </ac:picMkLst>
        </pc:picChg>
        <pc:cxnChg chg="del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17" creationId="{2A1BDD5A-B952-463D-8BF6-F89EC6F21CAA}"/>
          </ac:cxnSpMkLst>
        </pc:cxnChg>
        <pc:cxnChg chg="del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19" creationId="{A2C2EF86-4721-4AC5-AC3A-5343FE12BA8C}"/>
          </ac:cxnSpMkLst>
        </pc:cxnChg>
        <pc:cxnChg chg="del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21" creationId="{F42A6C7C-49DA-4D7E-9647-1696C74DF81F}"/>
          </ac:cxnSpMkLst>
        </pc:cxnChg>
        <pc:cxnChg chg="add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81" creationId="{934E5709-24C6-4EAA-A963-DEB137693CD2}"/>
          </ac:cxnSpMkLst>
        </pc:cxnChg>
        <pc:cxnChg chg="add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83" creationId="{4A50C428-FB13-481F-9585-5BCCF34DB1ED}"/>
          </ac:cxnSpMkLst>
        </pc:cxnChg>
        <pc:cxnChg chg="add">
          <ac:chgData name="Shristi Barahi" userId="840d9743df69b027" providerId="LiveId" clId="{DE70F8AF-2E46-4B8F-A1D6-819E1E2709B2}" dt="2021-02-17T01:08:06.755" v="55" actId="26606"/>
          <ac:cxnSpMkLst>
            <pc:docMk/>
            <pc:sldMk cId="180274412" sldId="329"/>
            <ac:cxnSpMk id="185" creationId="{2ABEFF2D-6408-485D-BAD5-EFF000E25647}"/>
          </ac:cxnSpMkLst>
        </pc:cxnChg>
      </pc:sldChg>
      <pc:sldChg chg="addSp delSp modSp new mod setBg">
        <pc:chgData name="Shristi Barahi" userId="840d9743df69b027" providerId="LiveId" clId="{DE70F8AF-2E46-4B8F-A1D6-819E1E2709B2}" dt="2021-02-17T01:03:56.100" v="20" actId="403"/>
        <pc:sldMkLst>
          <pc:docMk/>
          <pc:sldMk cId="180782167" sldId="330"/>
        </pc:sldMkLst>
        <pc:spChg chg="del mod">
          <ac:chgData name="Shristi Barahi" userId="840d9743df69b027" providerId="LiveId" clId="{DE70F8AF-2E46-4B8F-A1D6-819E1E2709B2}" dt="2021-02-17T01:02:57.673" v="10"/>
          <ac:spMkLst>
            <pc:docMk/>
            <pc:sldMk cId="180782167" sldId="330"/>
            <ac:spMk id="2" creationId="{65E5F984-BD01-4D1D-B59B-F67814F43A10}"/>
          </ac:spMkLst>
        </pc:spChg>
        <pc:spChg chg="mod">
          <ac:chgData name="Shristi Barahi" userId="840d9743df69b027" providerId="LiveId" clId="{DE70F8AF-2E46-4B8F-A1D6-819E1E2709B2}" dt="2021-02-17T01:03:56.100" v="20" actId="403"/>
          <ac:spMkLst>
            <pc:docMk/>
            <pc:sldMk cId="180782167" sldId="330"/>
            <ac:spMk id="3" creationId="{BA77C4F7-E112-42F8-B09C-0C38CF23AFF0}"/>
          </ac:spMkLst>
        </pc:spChg>
        <pc:spChg chg="add mod">
          <ac:chgData name="Shristi Barahi" userId="840d9743df69b027" providerId="LiveId" clId="{DE70F8AF-2E46-4B8F-A1D6-819E1E2709B2}" dt="2021-02-17T01:02:57.673" v="10"/>
          <ac:spMkLst>
            <pc:docMk/>
            <pc:sldMk cId="180782167" sldId="330"/>
            <ac:spMk id="6" creationId="{110379CF-9F4D-4B12-8170-255062B5F78C}"/>
          </ac:spMkLst>
        </pc:spChg>
        <pc:spChg chg="add">
          <ac:chgData name="Shristi Barahi" userId="840d9743df69b027" providerId="LiveId" clId="{DE70F8AF-2E46-4B8F-A1D6-819E1E2709B2}" dt="2021-02-17T01:02:49.451" v="9" actId="26606"/>
          <ac:spMkLst>
            <pc:docMk/>
            <pc:sldMk cId="180782167" sldId="330"/>
            <ac:spMk id="8" creationId="{70120F84-A866-4D9F-8B1C-9120A013D654}"/>
          </ac:spMkLst>
        </pc:spChg>
        <pc:spChg chg="add">
          <ac:chgData name="Shristi Barahi" userId="840d9743df69b027" providerId="LiveId" clId="{DE70F8AF-2E46-4B8F-A1D6-819E1E2709B2}" dt="2021-02-17T01:02:49.451" v="9" actId="26606"/>
          <ac:spMkLst>
            <pc:docMk/>
            <pc:sldMk cId="180782167" sldId="330"/>
            <ac:spMk id="10" creationId="{252FEFEF-6AC0-46B6-AC09-11FC56196FA4}"/>
          </ac:spMkLst>
        </pc:spChg>
        <pc:picChg chg="add del mod">
          <ac:chgData name="Shristi Barahi" userId="840d9743df69b027" providerId="LiveId" clId="{DE70F8AF-2E46-4B8F-A1D6-819E1E2709B2}" dt="2021-02-17T01:03:25.657" v="14" actId="478"/>
          <ac:picMkLst>
            <pc:docMk/>
            <pc:sldMk cId="180782167" sldId="330"/>
            <ac:picMk id="5" creationId="{7CB4E3FA-1274-4D9C-8705-068A8A8434A1}"/>
          </ac:picMkLst>
        </pc:picChg>
        <pc:picChg chg="add mod">
          <ac:chgData name="Shristi Barahi" userId="840d9743df69b027" providerId="LiveId" clId="{DE70F8AF-2E46-4B8F-A1D6-819E1E2709B2}" dt="2021-02-17T01:03:50.152" v="19" actId="1076"/>
          <ac:picMkLst>
            <pc:docMk/>
            <pc:sldMk cId="180782167" sldId="330"/>
            <ac:picMk id="9" creationId="{1FC865A8-B143-41AA-9892-D77B1995EFE0}"/>
          </ac:picMkLst>
        </pc:picChg>
      </pc:sldChg>
      <pc:sldChg chg="addSp delSp modSp new mod setBg">
        <pc:chgData name="Shristi Barahi" userId="840d9743df69b027" providerId="LiveId" clId="{DE70F8AF-2E46-4B8F-A1D6-819E1E2709B2}" dt="2021-02-17T01:07:20.287" v="45" actId="1076"/>
        <pc:sldMkLst>
          <pc:docMk/>
          <pc:sldMk cId="1575230721" sldId="331"/>
        </pc:sldMkLst>
        <pc:spChg chg="del mod">
          <ac:chgData name="Shristi Barahi" userId="840d9743df69b027" providerId="LiveId" clId="{DE70F8AF-2E46-4B8F-A1D6-819E1E2709B2}" dt="2021-02-17T01:04:46.865" v="24"/>
          <ac:spMkLst>
            <pc:docMk/>
            <pc:sldMk cId="1575230721" sldId="331"/>
            <ac:spMk id="2" creationId="{EA185C0A-E554-4C50-B8C5-F49A6E9E9BA8}"/>
          </ac:spMkLst>
        </pc:spChg>
        <pc:spChg chg="mod">
          <ac:chgData name="Shristi Barahi" userId="840d9743df69b027" providerId="LiveId" clId="{DE70F8AF-2E46-4B8F-A1D6-819E1E2709B2}" dt="2021-02-17T01:04:59.568" v="27" actId="1076"/>
          <ac:spMkLst>
            <pc:docMk/>
            <pc:sldMk cId="1575230721" sldId="331"/>
            <ac:spMk id="3" creationId="{53BDB606-AAA2-4C3B-A5FD-388C2996990A}"/>
          </ac:spMkLst>
        </pc:spChg>
        <pc:spChg chg="add mod">
          <ac:chgData name="Shristi Barahi" userId="840d9743df69b027" providerId="LiveId" clId="{DE70F8AF-2E46-4B8F-A1D6-819E1E2709B2}" dt="2021-02-17T01:04:46.865" v="24"/>
          <ac:spMkLst>
            <pc:docMk/>
            <pc:sldMk cId="1575230721" sldId="331"/>
            <ac:spMk id="6" creationId="{16442E67-55C4-42FA-914F-E18F55C0A7E6}"/>
          </ac:spMkLst>
        </pc:spChg>
        <pc:spChg chg="add">
          <ac:chgData name="Shristi Barahi" userId="840d9743df69b027" providerId="LiveId" clId="{DE70F8AF-2E46-4B8F-A1D6-819E1E2709B2}" dt="2021-02-17T01:04:41.006" v="23" actId="26606"/>
          <ac:spMkLst>
            <pc:docMk/>
            <pc:sldMk cId="1575230721" sldId="331"/>
            <ac:spMk id="8" creationId="{70120F84-A866-4D9F-8B1C-9120A013D654}"/>
          </ac:spMkLst>
        </pc:spChg>
        <pc:spChg chg="add">
          <ac:chgData name="Shristi Barahi" userId="840d9743df69b027" providerId="LiveId" clId="{DE70F8AF-2E46-4B8F-A1D6-819E1E2709B2}" dt="2021-02-17T01:04:41.006" v="23" actId="26606"/>
          <ac:spMkLst>
            <pc:docMk/>
            <pc:sldMk cId="1575230721" sldId="331"/>
            <ac:spMk id="10" creationId="{252FEFEF-6AC0-46B6-AC09-11FC56196FA4}"/>
          </ac:spMkLst>
        </pc:spChg>
        <pc:picChg chg="add del mod">
          <ac:chgData name="Shristi Barahi" userId="840d9743df69b027" providerId="LiveId" clId="{DE70F8AF-2E46-4B8F-A1D6-819E1E2709B2}" dt="2021-02-17T01:06:40.633" v="35" actId="478"/>
          <ac:picMkLst>
            <pc:docMk/>
            <pc:sldMk cId="1575230721" sldId="331"/>
            <ac:picMk id="5" creationId="{A8B9DAC4-2126-4E1F-A61C-9B6BCB287E6E}"/>
          </ac:picMkLst>
        </pc:picChg>
        <pc:picChg chg="add del mod">
          <ac:chgData name="Shristi Barahi" userId="840d9743df69b027" providerId="LiveId" clId="{DE70F8AF-2E46-4B8F-A1D6-819E1E2709B2}" dt="2021-02-17T01:06:43.689" v="36" actId="478"/>
          <ac:picMkLst>
            <pc:docMk/>
            <pc:sldMk cId="1575230721" sldId="331"/>
            <ac:picMk id="9" creationId="{6D5909A7-D084-4CD1-9A3F-1CB22DF238BD}"/>
          </ac:picMkLst>
        </pc:picChg>
        <pc:picChg chg="add mod modCrop">
          <ac:chgData name="Shristi Barahi" userId="840d9743df69b027" providerId="LiveId" clId="{DE70F8AF-2E46-4B8F-A1D6-819E1E2709B2}" dt="2021-02-17T01:07:20.287" v="45" actId="1076"/>
          <ac:picMkLst>
            <pc:docMk/>
            <pc:sldMk cId="1575230721" sldId="331"/>
            <ac:picMk id="12" creationId="{ACF8EB94-5E55-4EE4-96CF-0E8E68F04F41}"/>
          </ac:picMkLst>
        </pc:picChg>
      </pc:sldChg>
      <pc:sldChg chg="add">
        <pc:chgData name="Shristi Barahi" userId="840d9743df69b027" providerId="LiveId" clId="{DE70F8AF-2E46-4B8F-A1D6-819E1E2709B2}" dt="2021-02-17T01:16:11.151" v="140"/>
        <pc:sldMkLst>
          <pc:docMk/>
          <pc:sldMk cId="230449193" sldId="500"/>
        </pc:sldMkLst>
      </pc:sldChg>
      <pc:sldChg chg="modSp add del mod">
        <pc:chgData name="Shristi Barahi" userId="840d9743df69b027" providerId="LiveId" clId="{DE70F8AF-2E46-4B8F-A1D6-819E1E2709B2}" dt="2021-02-17T01:16:15.864" v="141" actId="47"/>
        <pc:sldMkLst>
          <pc:docMk/>
          <pc:sldMk cId="3610984812" sldId="523"/>
        </pc:sldMkLst>
        <pc:spChg chg="mod">
          <ac:chgData name="Shristi Barahi" userId="840d9743df69b027" providerId="LiveId" clId="{DE70F8AF-2E46-4B8F-A1D6-819E1E2709B2}" dt="2021-02-17T01:14:22.992" v="132" actId="5793"/>
          <ac:spMkLst>
            <pc:docMk/>
            <pc:sldMk cId="3610984812" sldId="523"/>
            <ac:spMk id="2" creationId="{00000000-0000-0000-0000-000000000000}"/>
          </ac:spMkLst>
        </pc:spChg>
      </pc:sldChg>
      <pc:sldChg chg="modSp add del mod">
        <pc:chgData name="Shristi Barahi" userId="840d9743df69b027" providerId="LiveId" clId="{DE70F8AF-2E46-4B8F-A1D6-819E1E2709B2}" dt="2021-02-17T01:16:15.864" v="141" actId="47"/>
        <pc:sldMkLst>
          <pc:docMk/>
          <pc:sldMk cId="3027018858" sldId="524"/>
        </pc:sldMkLst>
        <pc:spChg chg="mod">
          <ac:chgData name="Shristi Barahi" userId="840d9743df69b027" providerId="LiveId" clId="{DE70F8AF-2E46-4B8F-A1D6-819E1E2709B2}" dt="2021-02-17T01:12:50.291" v="93" actId="27636"/>
          <ac:spMkLst>
            <pc:docMk/>
            <pc:sldMk cId="3027018858" sldId="524"/>
            <ac:spMk id="2" creationId="{00000000-0000-0000-0000-000000000000}"/>
          </ac:spMkLst>
        </pc:spChg>
      </pc:sldChg>
      <pc:sldChg chg="add del">
        <pc:chgData name="Shristi Barahi" userId="840d9743df69b027" providerId="LiveId" clId="{DE70F8AF-2E46-4B8F-A1D6-819E1E2709B2}" dt="2021-02-17T01:16:15.864" v="141" actId="47"/>
        <pc:sldMkLst>
          <pc:docMk/>
          <pc:sldMk cId="1439858128" sldId="525"/>
        </pc:sldMkLst>
      </pc:sldChg>
      <pc:sldChg chg="addSp delSp modSp add mod setBg">
        <pc:chgData name="Shristi Barahi" userId="840d9743df69b027" providerId="LiveId" clId="{DE70F8AF-2E46-4B8F-A1D6-819E1E2709B2}" dt="2021-02-17T01:28:38.098" v="229" actId="403"/>
        <pc:sldMkLst>
          <pc:docMk/>
          <pc:sldMk cId="1704010529" sldId="526"/>
        </pc:sldMkLst>
        <pc:spChg chg="mod">
          <ac:chgData name="Shristi Barahi" userId="840d9743df69b027" providerId="LiveId" clId="{DE70F8AF-2E46-4B8F-A1D6-819E1E2709B2}" dt="2021-02-17T01:28:38.098" v="229" actId="403"/>
          <ac:spMkLst>
            <pc:docMk/>
            <pc:sldMk cId="1704010529" sldId="526"/>
            <ac:spMk id="42" creationId="{00000000-0000-0000-0000-000000000000}"/>
          </ac:spMkLst>
        </pc:spChg>
        <pc:spChg chg="add">
          <ac:chgData name="Shristi Barahi" userId="840d9743df69b027" providerId="LiveId" clId="{DE70F8AF-2E46-4B8F-A1D6-819E1E2709B2}" dt="2021-02-17T01:25:50.477" v="217" actId="26606"/>
          <ac:spMkLst>
            <pc:docMk/>
            <pc:sldMk cId="1704010529" sldId="526"/>
            <ac:spMk id="47" creationId="{0BC9EFE1-D8CB-4668-9980-DB108327A794}"/>
          </ac:spMkLst>
        </pc:spChg>
        <pc:spChg chg="add">
          <ac:chgData name="Shristi Barahi" userId="840d9743df69b027" providerId="LiveId" clId="{DE70F8AF-2E46-4B8F-A1D6-819E1E2709B2}" dt="2021-02-17T01:25:50.477" v="217" actId="26606"/>
          <ac:spMkLst>
            <pc:docMk/>
            <pc:sldMk cId="1704010529" sldId="526"/>
            <ac:spMk id="51" creationId="{77DA6D33-2D62-458C-BF5D-DBF612FD557E}"/>
          </ac:spMkLst>
        </pc:spChg>
        <pc:picChg chg="del">
          <ac:chgData name="Shristi Barahi" userId="840d9743df69b027" providerId="LiveId" clId="{DE70F8AF-2E46-4B8F-A1D6-819E1E2709B2}" dt="2021-02-17T01:25:40.976" v="213" actId="478"/>
          <ac:picMkLst>
            <pc:docMk/>
            <pc:sldMk cId="1704010529" sldId="526"/>
            <ac:picMk id="3" creationId="{846FF982-3C7C-4E40-91DB-91D008A4FCE0}"/>
          </ac:picMkLst>
        </pc:picChg>
        <pc:picChg chg="add mod">
          <ac:chgData name="Shristi Barahi" userId="840d9743df69b027" providerId="LiveId" clId="{DE70F8AF-2E46-4B8F-A1D6-819E1E2709B2}" dt="2021-02-17T01:25:59.344" v="219" actId="1076"/>
          <ac:picMkLst>
            <pc:docMk/>
            <pc:sldMk cId="1704010529" sldId="526"/>
            <ac:picMk id="4" creationId="{AB3E3E35-7562-429E-8442-C02E9ED6E87B}"/>
          </ac:picMkLst>
        </pc:picChg>
        <pc:picChg chg="add">
          <ac:chgData name="Shristi Barahi" userId="840d9743df69b027" providerId="LiveId" clId="{DE70F8AF-2E46-4B8F-A1D6-819E1E2709B2}" dt="2021-02-17T01:25:50.477" v="217" actId="26606"/>
          <ac:picMkLst>
            <pc:docMk/>
            <pc:sldMk cId="1704010529" sldId="526"/>
            <ac:picMk id="49" creationId="{7CBAE1BD-B8E4-4029-8AA2-C77E4FED9864}"/>
          </ac:picMkLst>
        </pc:picChg>
      </pc:sldChg>
      <pc:sldChg chg="add del">
        <pc:chgData name="Shristi Barahi" userId="840d9743df69b027" providerId="LiveId" clId="{DE70F8AF-2E46-4B8F-A1D6-819E1E2709B2}" dt="2021-02-17T01:16:15.864" v="141" actId="47"/>
        <pc:sldMkLst>
          <pc:docMk/>
          <pc:sldMk cId="1749987016" sldId="538"/>
        </pc:sldMkLst>
      </pc:sldChg>
      <pc:sldChg chg="modSp add mod ord">
        <pc:chgData name="Shristi Barahi" userId="840d9743df69b027" providerId="LiveId" clId="{DE70F8AF-2E46-4B8F-A1D6-819E1E2709B2}" dt="2021-02-17T01:15:26.871" v="136" actId="208"/>
        <pc:sldMkLst>
          <pc:docMk/>
          <pc:sldMk cId="696869008" sldId="540"/>
        </pc:sldMkLst>
        <pc:spChg chg="mod">
          <ac:chgData name="Shristi Barahi" userId="840d9743df69b027" providerId="LiveId" clId="{DE70F8AF-2E46-4B8F-A1D6-819E1E2709B2}" dt="2021-02-17T01:10:52.258" v="89" actId="27636"/>
          <ac:spMkLst>
            <pc:docMk/>
            <pc:sldMk cId="696869008" sldId="540"/>
            <ac:spMk id="2" creationId="{00000000-0000-0000-0000-000000000000}"/>
          </ac:spMkLst>
        </pc:spChg>
        <pc:spChg chg="mod">
          <ac:chgData name="Shristi Barahi" userId="840d9743df69b027" providerId="LiveId" clId="{DE70F8AF-2E46-4B8F-A1D6-819E1E2709B2}" dt="2021-02-17T01:15:11.290" v="134" actId="208"/>
          <ac:spMkLst>
            <pc:docMk/>
            <pc:sldMk cId="696869008" sldId="540"/>
            <ac:spMk id="7" creationId="{15DCC52B-9AC8-456C-AE2A-C1ACCBDE33C7}"/>
          </ac:spMkLst>
        </pc:spChg>
        <pc:spChg chg="mod">
          <ac:chgData name="Shristi Barahi" userId="840d9743df69b027" providerId="LiveId" clId="{DE70F8AF-2E46-4B8F-A1D6-819E1E2709B2}" dt="2021-02-17T01:15:26.871" v="136" actId="208"/>
          <ac:spMkLst>
            <pc:docMk/>
            <pc:sldMk cId="696869008" sldId="540"/>
            <ac:spMk id="8" creationId="{81B07078-ABE5-423A-8712-7117CCBA40BA}"/>
          </ac:spMkLst>
        </pc:spChg>
      </pc:sldChg>
      <pc:sldChg chg="delSp modSp add del mod">
        <pc:chgData name="Shristi Barahi" userId="840d9743df69b027" providerId="LiveId" clId="{DE70F8AF-2E46-4B8F-A1D6-819E1E2709B2}" dt="2021-02-17T01:16:15.864" v="141" actId="47"/>
        <pc:sldMkLst>
          <pc:docMk/>
          <pc:sldMk cId="3708455154" sldId="544"/>
        </pc:sldMkLst>
        <pc:spChg chg="mod">
          <ac:chgData name="Shristi Barahi" userId="840d9743df69b027" providerId="LiveId" clId="{DE70F8AF-2E46-4B8F-A1D6-819E1E2709B2}" dt="2021-02-17T01:13:19.079" v="99" actId="27636"/>
          <ac:spMkLst>
            <pc:docMk/>
            <pc:sldMk cId="3708455154" sldId="544"/>
            <ac:spMk id="42" creationId="{00000000-0000-0000-0000-000000000000}"/>
          </ac:spMkLst>
        </pc:spChg>
        <pc:picChg chg="del">
          <ac:chgData name="Shristi Barahi" userId="840d9743df69b027" providerId="LiveId" clId="{DE70F8AF-2E46-4B8F-A1D6-819E1E2709B2}" dt="2021-02-17T01:13:10.576" v="97" actId="478"/>
          <ac:picMkLst>
            <pc:docMk/>
            <pc:sldMk cId="3708455154" sldId="544"/>
            <ac:picMk id="5" creationId="{E6F5E95D-06EE-4516-BF2A-DCF5D62D1E89}"/>
          </ac:picMkLst>
        </pc:picChg>
      </pc:sldChg>
      <pc:sldChg chg="add del">
        <pc:chgData name="Shristi Barahi" userId="840d9743df69b027" providerId="LiveId" clId="{DE70F8AF-2E46-4B8F-A1D6-819E1E2709B2}" dt="2021-02-17T01:15:51.265" v="139" actId="47"/>
        <pc:sldMkLst>
          <pc:docMk/>
          <pc:sldMk cId="28118976" sldId="545"/>
        </pc:sldMkLst>
      </pc:sldChg>
      <pc:sldChg chg="add del">
        <pc:chgData name="Shristi Barahi" userId="840d9743df69b027" providerId="LiveId" clId="{DE70F8AF-2E46-4B8F-A1D6-819E1E2709B2}" dt="2021-02-17T01:14:08.558" v="106"/>
        <pc:sldMkLst>
          <pc:docMk/>
          <pc:sldMk cId="610988201" sldId="545"/>
        </pc:sldMkLst>
      </pc:sldChg>
      <pc:sldChg chg="add del">
        <pc:chgData name="Shristi Barahi" userId="840d9743df69b027" providerId="LiveId" clId="{DE70F8AF-2E46-4B8F-A1D6-819E1E2709B2}" dt="2021-02-17T01:16:21.668" v="142" actId="47"/>
        <pc:sldMkLst>
          <pc:docMk/>
          <pc:sldMk cId="817109726" sldId="546"/>
        </pc:sldMkLst>
      </pc:sldChg>
      <pc:sldChg chg="modSp add del mod">
        <pc:chgData name="Shristi Barahi" userId="840d9743df69b027" providerId="LiveId" clId="{DE70F8AF-2E46-4B8F-A1D6-819E1E2709B2}" dt="2021-02-17T01:14:08.558" v="106"/>
        <pc:sldMkLst>
          <pc:docMk/>
          <pc:sldMk cId="2177017199" sldId="546"/>
        </pc:sldMkLst>
        <pc:spChg chg="mod">
          <ac:chgData name="Shristi Barahi" userId="840d9743df69b027" providerId="LiveId" clId="{DE70F8AF-2E46-4B8F-A1D6-819E1E2709B2}" dt="2021-02-17T01:14:08.558" v="106"/>
          <ac:spMkLst>
            <pc:docMk/>
            <pc:sldMk cId="2177017199" sldId="546"/>
            <ac:spMk id="2" creationId="{00000000-0000-0000-0000-000000000000}"/>
          </ac:spMkLst>
        </pc:spChg>
      </pc:sldChg>
      <pc:sldChg chg="modSp add del mod">
        <pc:chgData name="Shristi Barahi" userId="840d9743df69b027" providerId="LiveId" clId="{DE70F8AF-2E46-4B8F-A1D6-819E1E2709B2}" dt="2021-02-17T01:14:08.558" v="106"/>
        <pc:sldMkLst>
          <pc:docMk/>
          <pc:sldMk cId="394007576" sldId="547"/>
        </pc:sldMkLst>
        <pc:spChg chg="mod">
          <ac:chgData name="Shristi Barahi" userId="840d9743df69b027" providerId="LiveId" clId="{DE70F8AF-2E46-4B8F-A1D6-819E1E2709B2}" dt="2021-02-17T01:14:08.558" v="106"/>
          <ac:spMkLst>
            <pc:docMk/>
            <pc:sldMk cId="394007576" sldId="547"/>
            <ac:spMk id="42" creationId="{00000000-0000-0000-0000-000000000000}"/>
          </ac:spMkLst>
        </pc:spChg>
      </pc:sldChg>
      <pc:sldChg chg="add">
        <pc:chgData name="Shristi Barahi" userId="840d9743df69b027" providerId="LiveId" clId="{DE70F8AF-2E46-4B8F-A1D6-819E1E2709B2}" dt="2021-02-17T01:15:48.772" v="138"/>
        <pc:sldMkLst>
          <pc:docMk/>
          <pc:sldMk cId="4181964730" sldId="547"/>
        </pc:sldMkLst>
      </pc:sldChg>
      <pc:sldChg chg="add del">
        <pc:chgData name="Shristi Barahi" userId="840d9743df69b027" providerId="LiveId" clId="{DE70F8AF-2E46-4B8F-A1D6-819E1E2709B2}" dt="2021-02-17T01:16:23.652" v="143" actId="47"/>
        <pc:sldMkLst>
          <pc:docMk/>
          <pc:sldMk cId="762410676" sldId="548"/>
        </pc:sldMkLst>
      </pc:sldChg>
      <pc:sldChg chg="add del">
        <pc:chgData name="Shristi Barahi" userId="840d9743df69b027" providerId="LiveId" clId="{DE70F8AF-2E46-4B8F-A1D6-819E1E2709B2}" dt="2021-02-17T01:14:08.558" v="106"/>
        <pc:sldMkLst>
          <pc:docMk/>
          <pc:sldMk cId="4265708571" sldId="548"/>
        </pc:sldMkLst>
      </pc:sldChg>
      <pc:sldChg chg="delSp add mod">
        <pc:chgData name="Shristi Barahi" userId="840d9743df69b027" providerId="LiveId" clId="{DE70F8AF-2E46-4B8F-A1D6-819E1E2709B2}" dt="2021-02-17T01:16:27.652" v="144" actId="478"/>
        <pc:sldMkLst>
          <pc:docMk/>
          <pc:sldMk cId="896024717" sldId="549"/>
        </pc:sldMkLst>
        <pc:picChg chg="del">
          <ac:chgData name="Shristi Barahi" userId="840d9743df69b027" providerId="LiveId" clId="{DE70F8AF-2E46-4B8F-A1D6-819E1E2709B2}" dt="2021-02-17T01:16:27.652" v="144" actId="478"/>
          <ac:picMkLst>
            <pc:docMk/>
            <pc:sldMk cId="896024717" sldId="549"/>
            <ac:picMk id="5" creationId="{E83C068A-DC8E-4EA2-BF20-FDDA27593191}"/>
          </ac:picMkLst>
        </pc:picChg>
      </pc:sldChg>
      <pc:sldChg chg="add del">
        <pc:chgData name="Shristi Barahi" userId="840d9743df69b027" providerId="LiveId" clId="{DE70F8AF-2E46-4B8F-A1D6-819E1E2709B2}" dt="2021-02-17T01:14:08.558" v="106"/>
        <pc:sldMkLst>
          <pc:docMk/>
          <pc:sldMk cId="3591630135" sldId="549"/>
        </pc:sldMkLst>
      </pc:sldChg>
      <pc:sldChg chg="addSp delSp modSp add mod">
        <pc:chgData name="Shristi Barahi" userId="840d9743df69b027" providerId="LiveId" clId="{DE70F8AF-2E46-4B8F-A1D6-819E1E2709B2}" dt="2021-02-17T01:26:53.135" v="226" actId="1076"/>
        <pc:sldMkLst>
          <pc:docMk/>
          <pc:sldMk cId="2694814785" sldId="550"/>
        </pc:sldMkLst>
        <pc:spChg chg="mod">
          <ac:chgData name="Shristi Barahi" userId="840d9743df69b027" providerId="LiveId" clId="{DE70F8AF-2E46-4B8F-A1D6-819E1E2709B2}" dt="2021-02-17T01:23:04.680" v="209" actId="1076"/>
          <ac:spMkLst>
            <pc:docMk/>
            <pc:sldMk cId="2694814785" sldId="550"/>
            <ac:spMk id="42" creationId="{00000000-0000-0000-0000-000000000000}"/>
          </ac:spMkLst>
        </pc:spChg>
        <pc:spChg chg="mod">
          <ac:chgData name="Shristi Barahi" userId="840d9743df69b027" providerId="LiveId" clId="{DE70F8AF-2E46-4B8F-A1D6-819E1E2709B2}" dt="2021-02-17T01:26:53.135" v="226" actId="1076"/>
          <ac:spMkLst>
            <pc:docMk/>
            <pc:sldMk cId="2694814785" sldId="550"/>
            <ac:spMk id="44" creationId="{00000000-0000-0000-0000-000000000000}"/>
          </ac:spMkLst>
        </pc:spChg>
        <pc:picChg chg="add mod modCrop">
          <ac:chgData name="Shristi Barahi" userId="840d9743df69b027" providerId="LiveId" clId="{DE70F8AF-2E46-4B8F-A1D6-819E1E2709B2}" dt="2021-02-17T01:26:44.527" v="225" actId="1076"/>
          <ac:picMkLst>
            <pc:docMk/>
            <pc:sldMk cId="2694814785" sldId="550"/>
            <ac:picMk id="3" creationId="{4C2A02AA-0B45-45F5-BFF4-0A8398B8B330}"/>
          </ac:picMkLst>
        </pc:picChg>
        <pc:picChg chg="del">
          <ac:chgData name="Shristi Barahi" userId="840d9743df69b027" providerId="LiveId" clId="{DE70F8AF-2E46-4B8F-A1D6-819E1E2709B2}" dt="2021-02-17T01:16:34.112" v="145" actId="478"/>
          <ac:picMkLst>
            <pc:docMk/>
            <pc:sldMk cId="2694814785" sldId="550"/>
            <ac:picMk id="5" creationId="{E6F5E95D-06EE-4516-BF2A-DCF5D62D1E89}"/>
          </ac:picMkLst>
        </pc:picChg>
        <pc:picChg chg="mod">
          <ac:chgData name="Shristi Barahi" userId="840d9743df69b027" providerId="LiveId" clId="{DE70F8AF-2E46-4B8F-A1D6-819E1E2709B2}" dt="2021-02-17T01:26:25.871" v="221" actId="1076"/>
          <ac:picMkLst>
            <pc:docMk/>
            <pc:sldMk cId="2694814785" sldId="550"/>
            <ac:picMk id="7" creationId="{00000000-0000-0000-0000-000000000000}"/>
          </ac:picMkLst>
        </pc:picChg>
      </pc:sldChg>
      <pc:sldChg chg="add">
        <pc:chgData name="Shristi Barahi" userId="840d9743df69b027" providerId="LiveId" clId="{DE70F8AF-2E46-4B8F-A1D6-819E1E2709B2}" dt="2021-02-17T01:16:11.151" v="140"/>
        <pc:sldMkLst>
          <pc:docMk/>
          <pc:sldMk cId="498174645" sldId="551"/>
        </pc:sldMkLst>
      </pc:sldChg>
      <pc:sldChg chg="addSp delSp modSp add mod setBg">
        <pc:chgData name="Shristi Barahi" userId="840d9743df69b027" providerId="LiveId" clId="{DE70F8AF-2E46-4B8F-A1D6-819E1E2709B2}" dt="2021-02-17T01:21:12.848" v="194" actId="14100"/>
        <pc:sldMkLst>
          <pc:docMk/>
          <pc:sldMk cId="4228035580" sldId="552"/>
        </pc:sldMkLst>
        <pc:spChg chg="add del mod">
          <ac:chgData name="Shristi Barahi" userId="840d9743df69b027" providerId="LiveId" clId="{DE70F8AF-2E46-4B8F-A1D6-819E1E2709B2}" dt="2021-02-17T01:20:44.847" v="187" actId="1076"/>
          <ac:spMkLst>
            <pc:docMk/>
            <pc:sldMk cId="4228035580" sldId="552"/>
            <ac:spMk id="7" creationId="{00000000-0000-0000-0000-000000000000}"/>
          </ac:spMkLst>
        </pc:spChg>
        <pc:spChg chg="mod">
          <ac:chgData name="Shristi Barahi" userId="840d9743df69b027" providerId="LiveId" clId="{DE70F8AF-2E46-4B8F-A1D6-819E1E2709B2}" dt="2021-02-17T01:21:12.848" v="194" actId="14100"/>
          <ac:spMkLst>
            <pc:docMk/>
            <pc:sldMk cId="4228035580" sldId="552"/>
            <ac:spMk id="9" creationId="{00000000-0000-0000-0000-000000000000}"/>
          </ac:spMkLst>
        </pc:spChg>
        <pc:spChg chg="mod">
          <ac:chgData name="Shristi Barahi" userId="840d9743df69b027" providerId="LiveId" clId="{DE70F8AF-2E46-4B8F-A1D6-819E1E2709B2}" dt="2021-02-17T01:20:36.933" v="184" actId="207"/>
          <ac:spMkLst>
            <pc:docMk/>
            <pc:sldMk cId="4228035580" sldId="552"/>
            <ac:spMk id="42" creationId="{00000000-0000-0000-0000-000000000000}"/>
          </ac:spMkLst>
        </pc:spChg>
        <pc:spChg chg="add">
          <ac:chgData name="Shristi Barahi" userId="840d9743df69b027" providerId="LiveId" clId="{DE70F8AF-2E46-4B8F-A1D6-819E1E2709B2}" dt="2021-02-17T01:19:34.985" v="169" actId="26606"/>
          <ac:spMkLst>
            <pc:docMk/>
            <pc:sldMk cId="4228035580" sldId="552"/>
            <ac:spMk id="44" creationId="{2CB962CF-61A3-4EF9-94F6-7C59B0329524}"/>
          </ac:spMkLst>
        </pc:spChg>
        <pc:spChg chg="add del">
          <ac:chgData name="Shristi Barahi" userId="840d9743df69b027" providerId="LiveId" clId="{DE70F8AF-2E46-4B8F-A1D6-819E1E2709B2}" dt="2021-02-17T01:18:53.309" v="161" actId="26606"/>
          <ac:spMkLst>
            <pc:docMk/>
            <pc:sldMk cId="4228035580" sldId="552"/>
            <ac:spMk id="47" creationId="{D2B783EE-0239-4717-BBEA-8C9EAC61C824}"/>
          </ac:spMkLst>
        </pc:spChg>
        <pc:spChg chg="add del">
          <ac:chgData name="Shristi Barahi" userId="840d9743df69b027" providerId="LiveId" clId="{DE70F8AF-2E46-4B8F-A1D6-819E1E2709B2}" dt="2021-02-17T01:18:53.309" v="161" actId="26606"/>
          <ac:spMkLst>
            <pc:docMk/>
            <pc:sldMk cId="4228035580" sldId="552"/>
            <ac:spMk id="49" creationId="{A7B99495-F43F-4D80-A44F-2CB4764EB90B}"/>
          </ac:spMkLst>
        </pc:spChg>
        <pc:spChg chg="add del">
          <ac:chgData name="Shristi Barahi" userId="840d9743df69b027" providerId="LiveId" clId="{DE70F8AF-2E46-4B8F-A1D6-819E1E2709B2}" dt="2021-02-17T01:18:53.309" v="161" actId="26606"/>
          <ac:spMkLst>
            <pc:docMk/>
            <pc:sldMk cId="4228035580" sldId="552"/>
            <ac:spMk id="51" creationId="{70BEB1E7-2F88-40BC-B73D-42E5B6F80BFC}"/>
          </ac:spMkLst>
        </pc:spChg>
        <pc:graphicFrameChg chg="add del">
          <ac:chgData name="Shristi Barahi" userId="840d9743df69b027" providerId="LiveId" clId="{DE70F8AF-2E46-4B8F-A1D6-819E1E2709B2}" dt="2021-02-17T01:18:37.943" v="156" actId="26606"/>
          <ac:graphicFrameMkLst>
            <pc:docMk/>
            <pc:sldMk cId="4228035580" sldId="552"/>
            <ac:graphicFrameMk id="53" creationId="{D2F79FB2-2CF4-4FC6-B8F9-80090C728C57}"/>
          </ac:graphicFrameMkLst>
        </pc:graphicFrameChg>
        <pc:picChg chg="del">
          <ac:chgData name="Shristi Barahi" userId="840d9743df69b027" providerId="LiveId" clId="{DE70F8AF-2E46-4B8F-A1D6-819E1E2709B2}" dt="2021-02-17T01:17:34.256" v="146" actId="478"/>
          <ac:picMkLst>
            <pc:docMk/>
            <pc:sldMk cId="4228035580" sldId="552"/>
            <ac:picMk id="3" creationId="{50FD3E4B-410C-48DB-A0FE-67A24A791726}"/>
          </ac:picMkLst>
        </pc:picChg>
        <pc:picChg chg="add mod ord">
          <ac:chgData name="Shristi Barahi" userId="840d9743df69b027" providerId="LiveId" clId="{DE70F8AF-2E46-4B8F-A1D6-819E1E2709B2}" dt="2021-02-17T01:20:21.904" v="181" actId="1076"/>
          <ac:picMkLst>
            <pc:docMk/>
            <pc:sldMk cId="4228035580" sldId="552"/>
            <ac:picMk id="4" creationId="{DBF997D9-1981-466C-A0BA-DAA6899461FD}"/>
          </ac:picMkLst>
        </pc:picChg>
        <pc:picChg chg="mod">
          <ac:chgData name="Shristi Barahi" userId="840d9743df69b027" providerId="LiveId" clId="{DE70F8AF-2E46-4B8F-A1D6-819E1E2709B2}" dt="2021-02-17T01:21:04.527" v="192" actId="1076"/>
          <ac:picMkLst>
            <pc:docMk/>
            <pc:sldMk cId="4228035580" sldId="552"/>
            <ac:picMk id="8" creationId="{00000000-0000-0000-0000-000000000000}"/>
          </ac:picMkLst>
        </pc:picChg>
      </pc:sldChg>
      <pc:sldMasterChg chg="delSldLayout">
        <pc:chgData name="Shristi Barahi" userId="840d9743df69b027" providerId="LiveId" clId="{DE70F8AF-2E46-4B8F-A1D6-819E1E2709B2}" dt="2021-02-17T01:16:21.668" v="142" actId="47"/>
        <pc:sldMasterMkLst>
          <pc:docMk/>
          <pc:sldMasterMk cId="1132049671" sldId="2147483712"/>
        </pc:sldMasterMkLst>
        <pc:sldLayoutChg chg="del">
          <pc:chgData name="Shristi Barahi" userId="840d9743df69b027" providerId="LiveId" clId="{DE70F8AF-2E46-4B8F-A1D6-819E1E2709B2}" dt="2021-02-17T01:16:15.864" v="141" actId="47"/>
          <pc:sldLayoutMkLst>
            <pc:docMk/>
            <pc:sldMasterMk cId="1132049671" sldId="2147483712"/>
            <pc:sldLayoutMk cId="452183366" sldId="2147483714"/>
          </pc:sldLayoutMkLst>
        </pc:sldLayoutChg>
        <pc:sldLayoutChg chg="del">
          <pc:chgData name="Shristi Barahi" userId="840d9743df69b027" providerId="LiveId" clId="{DE70F8AF-2E46-4B8F-A1D6-819E1E2709B2}" dt="2021-02-17T01:16:21.668" v="142" actId="47"/>
          <pc:sldLayoutMkLst>
            <pc:docMk/>
            <pc:sldMasterMk cId="1132049671" sldId="2147483712"/>
            <pc:sldLayoutMk cId="3173815130" sldId="214748371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121F-DA58-4BBC-9698-1DBEE0DD5EFB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671F7-A2F3-41A3-AEEB-2F8A45FD5D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3985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ternsydney.edu.au/digital_futures/dft/services_and_resources/Learning_Futures_Online_Workshop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06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3D88-1CE6-DA43-B589-2F3912E95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b="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72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/>
              <a:t>Would you like to learn more about vUWS Blackboard tools and functionalities to enhance teaching and learning experience?</a:t>
            </a:r>
          </a:p>
          <a:p>
            <a:endParaRPr lang="en-AU" dirty="0"/>
          </a:p>
          <a:p>
            <a:r>
              <a:rPr lang="en-AU" dirty="0"/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One on one Consultation link:</a:t>
            </a:r>
          </a:p>
          <a:p>
            <a:r>
              <a:rPr lang="en-AU" u="sng" dirty="0">
                <a:hlinkClick r:id="rId3"/>
              </a:rPr>
              <a:t>https://forms.gle/23UoDvsvSoybqHgZ6</a:t>
            </a:r>
            <a:endParaRPr lang="en-A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B3D88-1CE6-DA43-B589-2F3912E95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71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  <a:p>
            <a:r>
              <a:rPr lang="en-AU" baseline="0" dirty="0"/>
              <a:t>Links for Chat: </a:t>
            </a:r>
          </a:p>
          <a:p>
            <a:endParaRPr lang="en-AU" baseline="0" dirty="0"/>
          </a:p>
          <a:p>
            <a:r>
              <a:rPr lang="en-AU" baseline="0" dirty="0"/>
              <a:t>Upcoming Sessions : https://www.westernsydney.edu.au/digital_futures/dft/services_and_resources/Learning_Futures_Online_Workshops/LF_Workshop_Schedule </a:t>
            </a:r>
            <a:endParaRPr lang="en-AU" sz="2400" kern="1200" dirty="0">
              <a:solidFill>
                <a:schemeClr val="tx1"/>
              </a:solidFill>
              <a:latin typeface="Helvetica Neue"/>
              <a:ea typeface="Helvetica Neue"/>
              <a:cs typeface="Helvetica Neue"/>
              <a:sym typeface="Helvetica Neue"/>
              <a:hlinkClick r:id="rId3"/>
            </a:endParaRPr>
          </a:p>
          <a:p>
            <a:endParaRPr lang="en-AU" dirty="0">
              <a:hlinkClick r:id="rId3"/>
            </a:endParaRPr>
          </a:p>
          <a:p>
            <a:r>
              <a:rPr lang="en-AU" dirty="0"/>
              <a:t>Recorded Sessions: https://www.westernsydney.edu.au/digital_futures/dft/services_and_resources/Learning_Futures_Online_Workshops/recorded_sessions </a:t>
            </a:r>
          </a:p>
          <a:p>
            <a:endParaRPr lang="en-AU" baseline="0" dirty="0"/>
          </a:p>
          <a:p>
            <a:r>
              <a:rPr lang="en-AU" baseline="0"/>
              <a:t>eLearnathon page: https://www.westernsydney.edu.au/digital_futures/dft/services_and_resources/Learning_Futures_Online_Workshops/elearnathon</a:t>
            </a:r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734927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aseline="0" dirty="0"/>
              <a:t>URL: https://forms.gle/JrUyGf3szvuLTJZc8</a:t>
            </a:r>
          </a:p>
        </p:txBody>
      </p:sp>
    </p:spTree>
    <p:extLst>
      <p:ext uri="{BB962C8B-B14F-4D97-AF65-F5344CB8AC3E}">
        <p14:creationId xmlns:p14="http://schemas.microsoft.com/office/powerpoint/2010/main" val="238349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/>
          </a:p>
        </p:txBody>
      </p:sp>
    </p:spTree>
    <p:extLst>
      <p:ext uri="{BB962C8B-B14F-4D97-AF65-F5344CB8AC3E}">
        <p14:creationId xmlns:p14="http://schemas.microsoft.com/office/powerpoint/2010/main" val="320525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E53EB-F8DD-4B10-99BA-F5F230C0F29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5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23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5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08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ape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Полилиния 12"/>
          <p:cNvSpPr>
            <a:spLocks noGrp="1"/>
          </p:cNvSpPr>
          <p:nvPr>
            <p:ph type="pic" sz="quarter" idx="14"/>
          </p:nvPr>
        </p:nvSpPr>
        <p:spPr>
          <a:xfrm>
            <a:off x="6458601" y="-13063"/>
            <a:ext cx="4984597" cy="6881852"/>
          </a:xfrm>
          <a:custGeom>
            <a:avLst/>
            <a:gdLst>
              <a:gd name="connsiteX0" fmla="*/ 1503648 w 9969194"/>
              <a:gd name="connsiteY0" fmla="*/ 0 h 13763703"/>
              <a:gd name="connsiteX1" fmla="*/ 5527552 w 9969194"/>
              <a:gd name="connsiteY1" fmla="*/ 0 h 13763703"/>
              <a:gd name="connsiteX2" fmla="*/ 5527552 w 9969194"/>
              <a:gd name="connsiteY2" fmla="*/ 1227909 h 13763703"/>
              <a:gd name="connsiteX3" fmla="*/ 7022614 w 9969194"/>
              <a:gd name="connsiteY3" fmla="*/ 1227909 h 13763703"/>
              <a:gd name="connsiteX4" fmla="*/ 7022614 w 9969194"/>
              <a:gd name="connsiteY4" fmla="*/ 2794727 h 13763703"/>
              <a:gd name="connsiteX5" fmla="*/ 9969194 w 9969194"/>
              <a:gd name="connsiteY5" fmla="*/ 2794727 h 13763703"/>
              <a:gd name="connsiteX6" fmla="*/ 9969194 w 9969194"/>
              <a:gd name="connsiteY6" fmla="*/ 5957026 h 13763703"/>
              <a:gd name="connsiteX7" fmla="*/ 8950610 w 9969194"/>
              <a:gd name="connsiteY7" fmla="*/ 5957026 h 13763703"/>
              <a:gd name="connsiteX8" fmla="*/ 8950610 w 9969194"/>
              <a:gd name="connsiteY8" fmla="*/ 12565789 h 13763703"/>
              <a:gd name="connsiteX9" fmla="*/ 1869952 w 9969194"/>
              <a:gd name="connsiteY9" fmla="*/ 12565789 h 13763703"/>
              <a:gd name="connsiteX10" fmla="*/ 1869952 w 9969194"/>
              <a:gd name="connsiteY10" fmla="*/ 13763703 h 13763703"/>
              <a:gd name="connsiteX11" fmla="*/ 0 w 9969194"/>
              <a:gd name="connsiteY11" fmla="*/ 13763703 h 13763703"/>
              <a:gd name="connsiteX12" fmla="*/ 0 w 9969194"/>
              <a:gd name="connsiteY12" fmla="*/ 12096207 h 13763703"/>
              <a:gd name="connsiteX13" fmla="*/ 1503648 w 9969194"/>
              <a:gd name="connsiteY13" fmla="*/ 12096207 h 13763703"/>
              <a:gd name="connsiteX14" fmla="*/ 1503648 w 9969194"/>
              <a:gd name="connsiteY14" fmla="*/ 5147401 h 13763703"/>
              <a:gd name="connsiteX15" fmla="*/ 6808482 w 9969194"/>
              <a:gd name="connsiteY15" fmla="*/ 5147401 h 13763703"/>
              <a:gd name="connsiteX16" fmla="*/ 6808482 w 9969194"/>
              <a:gd name="connsiteY16" fmla="*/ 3088415 h 13763703"/>
              <a:gd name="connsiteX17" fmla="*/ 5160598 w 9969194"/>
              <a:gd name="connsiteY17" fmla="*/ 3088415 h 13763703"/>
              <a:gd name="connsiteX18" fmla="*/ 5160598 w 9969194"/>
              <a:gd name="connsiteY18" fmla="*/ 1436915 h 13763703"/>
              <a:gd name="connsiteX19" fmla="*/ 1503648 w 9969194"/>
              <a:gd name="connsiteY19" fmla="*/ 1436915 h 1376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969194" h="13763703">
                <a:moveTo>
                  <a:pt x="1503648" y="0"/>
                </a:moveTo>
                <a:lnTo>
                  <a:pt x="5527552" y="0"/>
                </a:lnTo>
                <a:lnTo>
                  <a:pt x="5527552" y="1227909"/>
                </a:lnTo>
                <a:lnTo>
                  <a:pt x="7022614" y="1227909"/>
                </a:lnTo>
                <a:lnTo>
                  <a:pt x="7022614" y="2794727"/>
                </a:lnTo>
                <a:lnTo>
                  <a:pt x="9969194" y="2794727"/>
                </a:lnTo>
                <a:lnTo>
                  <a:pt x="9969194" y="5957026"/>
                </a:lnTo>
                <a:lnTo>
                  <a:pt x="8950610" y="5957026"/>
                </a:lnTo>
                <a:lnTo>
                  <a:pt x="8950610" y="12565789"/>
                </a:lnTo>
                <a:lnTo>
                  <a:pt x="1869952" y="12565789"/>
                </a:lnTo>
                <a:lnTo>
                  <a:pt x="1869952" y="13763703"/>
                </a:lnTo>
                <a:lnTo>
                  <a:pt x="0" y="13763703"/>
                </a:lnTo>
                <a:lnTo>
                  <a:pt x="0" y="12096207"/>
                </a:lnTo>
                <a:lnTo>
                  <a:pt x="1503648" y="12096207"/>
                </a:lnTo>
                <a:lnTo>
                  <a:pt x="1503648" y="5147401"/>
                </a:lnTo>
                <a:lnTo>
                  <a:pt x="6808482" y="5147401"/>
                </a:lnTo>
                <a:lnTo>
                  <a:pt x="6808482" y="3088415"/>
                </a:lnTo>
                <a:lnTo>
                  <a:pt x="5160598" y="3088415"/>
                </a:lnTo>
                <a:lnTo>
                  <a:pt x="5160598" y="1436915"/>
                </a:lnTo>
                <a:lnTo>
                  <a:pt x="1503648" y="14369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52064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9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930" y="5466306"/>
            <a:ext cx="11226140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18" y="1400037"/>
            <a:ext cx="3456878" cy="39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5904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91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r="8962" b="25814"/>
          <a:stretch/>
        </p:blipFill>
        <p:spPr>
          <a:xfrm>
            <a:off x="-1" y="0"/>
            <a:ext cx="12188283" cy="6835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87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70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bg1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37" y="388914"/>
            <a:ext cx="1205994" cy="517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813" y="5466306"/>
            <a:ext cx="10874374" cy="1065126"/>
          </a:xfrm>
        </p:spPr>
        <p:txBody>
          <a:bodyPr anchor="t">
            <a:noAutofit/>
          </a:bodyPr>
          <a:lstStyle>
            <a:lvl1pPr algn="ctr">
              <a:lnSpc>
                <a:spcPts val="3500"/>
              </a:lnSpc>
              <a:defRPr sz="3500">
                <a:solidFill>
                  <a:schemeClr val="tx2"/>
                </a:solidFill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27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95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799"/>
            <a:ext cx="5184775" cy="4495801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6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2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</a:t>
            </a:r>
            <a:br>
              <a:rPr lang="en-AU" dirty="0"/>
            </a:br>
            <a:r>
              <a:rPr lang="en-AU" dirty="0"/>
              <a:t>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89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53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1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7" y="320529"/>
            <a:ext cx="3350400" cy="79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94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7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8813" y="1701800"/>
            <a:ext cx="5184775" cy="4495800"/>
          </a:xfrm>
        </p:spPr>
        <p:txBody>
          <a:bodyPr anchor="t">
            <a:noAutofit/>
          </a:bodyPr>
          <a:lstStyle>
            <a:lvl1pPr algn="l">
              <a:lnSpc>
                <a:spcPts val="6500"/>
              </a:lnSpc>
              <a:defRPr sz="6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74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ts val="3500"/>
              </a:lnSpc>
              <a:defRPr sz="3500"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812" y="1871498"/>
            <a:ext cx="10872787" cy="4326102"/>
          </a:xfrm>
        </p:spPr>
        <p:txBody>
          <a:bodyPr/>
          <a:lstStyle>
            <a:lvl1pPr>
              <a:lnSpc>
                <a:spcPts val="1700"/>
              </a:lnSpc>
              <a:spcAft>
                <a:spcPts val="0"/>
              </a:spcAft>
              <a:defRPr lang="en-AU" sz="1500" b="1" i="0" kern="1200" dirty="0" smtClean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215900" indent="0">
              <a:lnSpc>
                <a:spcPts val="1700"/>
              </a:lnSpc>
              <a:spcAft>
                <a:spcPts val="850"/>
              </a:spcAft>
              <a:tabLst/>
              <a:defRPr lang="en-AU" sz="1500" b="0" i="0" kern="1200" dirty="0" smtClean="0">
                <a:solidFill>
                  <a:schemeClr val="tx2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3536E21-BEA9-0843-BB9C-C6C3FA5E478E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31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58813" y="1867583"/>
            <a:ext cx="10872787" cy="4330017"/>
          </a:xfrm>
        </p:spPr>
        <p:txBody>
          <a:bodyPr/>
          <a:lstStyle>
            <a:lvl1pPr>
              <a:lnSpc>
                <a:spcPts val="3500"/>
              </a:lnSpc>
              <a:defRPr sz="3500"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>
              <a:lnSpc>
                <a:spcPts val="3500"/>
              </a:lnSpc>
              <a:spcAft>
                <a:spcPts val="600"/>
              </a:spcAft>
              <a:defRPr sz="3500"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lnSpc>
                <a:spcPts val="2200"/>
              </a:lnSpc>
              <a:defRPr sz="2000" b="0" i="0">
                <a:solidFill>
                  <a:schemeClr val="bg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</a:t>
            </a:r>
          </a:p>
          <a:p>
            <a:pPr lvl="1"/>
            <a:r>
              <a:rPr lang="en-AU" dirty="0"/>
              <a:t>SECOND </a:t>
            </a:r>
            <a:br>
              <a:rPr lang="en-AU" dirty="0"/>
            </a:br>
            <a:r>
              <a:rPr lang="en-AU" dirty="0"/>
              <a:t>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CF49794A-F156-8443-AFB0-D6053EF71D28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solidFill>
                  <a:schemeClr val="accent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275" y="388914"/>
            <a:ext cx="1205994" cy="51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97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770" y="1854200"/>
            <a:ext cx="8268029" cy="4343400"/>
          </a:xfrm>
        </p:spPr>
        <p:txBody>
          <a:bodyPr/>
          <a:lstStyle>
            <a:lvl1pPr>
              <a:lnSpc>
                <a:spcPts val="6500"/>
              </a:lnSpc>
              <a:defRPr lang="en-US" sz="6500" b="1" i="0" kern="1200" dirty="0">
                <a:solidFill>
                  <a:schemeClr val="bg1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4D41AC54-ACEA-E74A-A236-8CA4995D51A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400" y="6519863"/>
            <a:ext cx="2743200" cy="201613"/>
          </a:xfrm>
        </p:spPr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62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ECA7C0A-6EA2-2945-92B3-332C9C64946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348413" y="1871498"/>
            <a:ext cx="5183187" cy="43388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996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52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94C0D1A5-277E-8E4E-A287-21A2C45B1049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2" y="1871663"/>
            <a:ext cx="5183187" cy="43259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8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27000" indent="-12700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D6734711-CBF7-0149-96E1-DB465890B98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03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5183517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0479E50-DC0F-194F-BF55-6288B1AAE44C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8413" y="1871664"/>
            <a:ext cx="5183187" cy="432594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4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10871529" cy="4326102"/>
          </a:xfrm>
        </p:spPr>
        <p:txBody>
          <a:bodyPr/>
          <a:lstStyle>
            <a:lvl1pPr marL="0">
              <a:lnSpc>
                <a:spcPts val="1600"/>
              </a:lnSpc>
              <a:spcAft>
                <a:spcPts val="1500"/>
              </a:spcAft>
              <a:defRPr sz="18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7800" indent="-177800">
              <a:lnSpc>
                <a:spcPts val="2000"/>
              </a:lnSpc>
              <a:spcAft>
                <a:spcPts val="1500"/>
              </a:spcAft>
              <a:buFont typeface="Arial" charset="0"/>
              <a:buChar char="•"/>
              <a:tabLst/>
              <a:defRPr sz="18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3A0E362F-15F3-414F-AD19-772E0A70F7DD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231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0" indent="0">
              <a:lnSpc>
                <a:spcPts val="1400"/>
              </a:lnSpc>
              <a:spcAft>
                <a:spcPts val="850"/>
              </a:spcAft>
              <a:buFont typeface="Arial" charset="0"/>
              <a:buNone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D3BF28-C868-1E42-AD12-0669017885B5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4978400" y="2134263"/>
            <a:ext cx="6197600" cy="38474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22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773613" y="1871498"/>
            <a:ext cx="6757987" cy="4326102"/>
          </a:xfrm>
          <a:prstGeom prst="rect">
            <a:avLst/>
          </a:prstGeom>
          <a:solidFill>
            <a:srgbClr val="F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871498"/>
            <a:ext cx="3886529" cy="4326102"/>
          </a:xfrm>
        </p:spPr>
        <p:txBody>
          <a:bodyPr/>
          <a:lstStyle>
            <a:lvl1pPr marL="0">
              <a:lnSpc>
                <a:spcPts val="1400"/>
              </a:lnSpc>
              <a:spcAft>
                <a:spcPts val="850"/>
              </a:spcAft>
              <a:defRPr sz="12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  <a:lvl2pPr marL="171450" indent="-171450">
              <a:lnSpc>
                <a:spcPts val="1400"/>
              </a:lnSpc>
              <a:spcAft>
                <a:spcPts val="850"/>
              </a:spcAft>
              <a:buFont typeface="Arial" charset="0"/>
              <a:buChar char="•"/>
              <a:tabLst/>
              <a:defRPr sz="1200" b="0" i="0">
                <a:solidFill>
                  <a:schemeClr val="tx1"/>
                </a:solidFill>
                <a:latin typeface="Gotham Narrow Light" charset="0"/>
                <a:ea typeface="Gotham Narrow Light" charset="0"/>
                <a:cs typeface="Gotham Narrow Light" charset="0"/>
              </a:defRPr>
            </a:lvl2pPr>
            <a:lvl3pPr marL="0">
              <a:lnSpc>
                <a:spcPts val="1400"/>
              </a:lnSpc>
              <a:spcAft>
                <a:spcPts val="300"/>
              </a:spcAft>
              <a:defRPr sz="1200" b="0" i="0">
                <a:latin typeface="Gotham Narrow Book" charset="0"/>
                <a:ea typeface="Gotham Narrow Book" charset="0"/>
                <a:cs typeface="Gotham Narrow Book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4A54127-2AC4-624C-90C4-6E74D9031FD0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4"/>
          </p:nvPr>
        </p:nvSpPr>
        <p:spPr>
          <a:xfrm>
            <a:off x="4953000" y="2120900"/>
            <a:ext cx="6248400" cy="387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291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rgbClr val="F0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071" y="1044575"/>
            <a:ext cx="5183517" cy="51657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51E290B4-B3E1-A34F-9420-070C7E24A97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r>
              <a:rPr lang="en-AU" dirty="0">
                <a:latin typeface="Gotham Narrow Bold" pitchFamily="50" charset="0"/>
              </a:rPr>
              <a:t>R</a:t>
            </a:r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348413" y="1044575"/>
            <a:ext cx="5183187" cy="5165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42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171" y="1871498"/>
            <a:ext cx="7150428" cy="1227302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DF65FAE-121D-DF46-8371-2E67964D0BDF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28654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3811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8127671" y="3370097"/>
            <a:ext cx="3403929" cy="2827503"/>
          </a:xfrm>
        </p:spPr>
        <p:txBody>
          <a:bodyPr/>
          <a:lstStyle>
            <a:lvl1pPr>
              <a:defRPr>
                <a:latin typeface="Chronicle Text G1" pitchFamily="50" charset="0"/>
              </a:defRPr>
            </a:lvl1pPr>
            <a:lvl2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2pPr>
            <a:lvl3pPr>
              <a:defRPr b="0" i="0">
                <a:latin typeface="Gotham Narrow Light" charset="0"/>
                <a:ea typeface="Gotham Narrow Light" charset="0"/>
                <a:cs typeface="Gotham Narrow Light" charset="0"/>
              </a:defRPr>
            </a:lvl3pPr>
            <a:lvl4pPr>
              <a:defRPr>
                <a:latin typeface="Chronicle Text G1 Roman" charset="0"/>
              </a:defRPr>
            </a:lvl4pPr>
            <a:lvl5pPr>
              <a:defRPr>
                <a:latin typeface="Chronicle Text G1 Roman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961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hronicle Text G1" pitchFamily="50" charset="0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A89F7B0C-722D-8B45-BAF6-698B9FE8F812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 i="0"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b="1" i="0">
                <a:latin typeface="Gotham Narrow" charset="0"/>
                <a:ea typeface="Gotham Narrow" charset="0"/>
                <a:cs typeface="Gotham Narrow" charset="0"/>
              </a:defRPr>
            </a:lvl1pPr>
          </a:lstStyle>
          <a:p>
            <a:r>
              <a:rPr lang="en-AU" dirty="0">
                <a:latin typeface="Gotham Narrow Bold" pitchFamily="50" charset="0"/>
              </a:rPr>
              <a:t>PAGE </a:t>
            </a:r>
            <a:fld id="{C9EE3F8F-BFD3-9842-9D76-CADACBFBDD00}" type="slidenum">
              <a:rPr lang="en-AU" smtClean="0">
                <a:latin typeface="Gotham Narrow Bold" pitchFamily="50" charset="0"/>
              </a:rPr>
              <a:pPr/>
              <a:t>‹#›</a:t>
            </a:fld>
            <a:endParaRPr lang="en-AU" dirty="0">
              <a:latin typeface="Gotham Narrow Bold" pitchFamily="50" charset="0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0401" y="1871663"/>
            <a:ext cx="3568699" cy="12525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60401" y="3268663"/>
            <a:ext cx="3568699" cy="2979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394201" y="1871663"/>
            <a:ext cx="3390899" cy="26622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394201" y="4673600"/>
            <a:ext cx="3390899" cy="15748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7950201" y="1871663"/>
            <a:ext cx="3581399" cy="4376737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38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4"/>
            <a:ext cx="440515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565" y="356258"/>
            <a:ext cx="1205994" cy="517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901" y="1224148"/>
            <a:ext cx="3526312" cy="40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72" y="391883"/>
            <a:ext cx="1217897" cy="522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20" y="1634834"/>
            <a:ext cx="2959920" cy="361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490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, copy &amp; photo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D149E-E971-416F-BC27-CD21AFA51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15635" y="303682"/>
            <a:ext cx="436678" cy="230833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Рисунок 4">
            <a:extLst>
              <a:ext uri="{FF2B5EF4-FFF2-40B4-BE49-F238E27FC236}">
                <a16:creationId xmlns:a16="http://schemas.microsoft.com/office/drawing/2014/main" id="{1F03DD34-7D81-48AB-A09A-CC4E0707C0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6245" y="333971"/>
            <a:ext cx="5178287" cy="6138248"/>
          </a:xfrm>
          <a:solidFill>
            <a:schemeClr val="bg1">
              <a:lumMod val="85000"/>
            </a:schemeClr>
          </a:solid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0A9EEAB-7A05-4174-8E65-319F7A197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718" y="1139707"/>
            <a:ext cx="4645283" cy="10884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CB2508-FAF2-4BB9-85CF-E4EACBDDD8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0718" y="3344779"/>
            <a:ext cx="4645283" cy="27480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97070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AA418-BB22-47EB-B0E2-C164ECBFB4A3}" type="datetimeFigureOut">
              <a:rPr lang="en-AU" smtClean="0"/>
              <a:t>17/02/2021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712AD-37F6-4024-9C0D-3BA7187DC9F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7058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2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1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2/17/2021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0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066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4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7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13" r:id="rId12"/>
    <p:sldLayoutId id="2147483715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70" y="1010537"/>
            <a:ext cx="10871529" cy="6876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70" y="1871498"/>
            <a:ext cx="10871529" cy="43084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6519864"/>
            <a:ext cx="2743200" cy="2016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b="1" i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fld id="{7FF468EA-D9CE-8943-9C75-830D68AC402B}" type="datetime1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391883"/>
            <a:ext cx="4114800" cy="1825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lang="en-US" sz="700" b="1" i="0" kern="1200" dirty="0">
                <a:solidFill>
                  <a:schemeClr val="tx2"/>
                </a:solidFill>
                <a:latin typeface="Gotham Narrow Bold" pitchFamily="50" charset="0"/>
                <a:ea typeface="Gotham Narrow Bold" pitchFamily="50" charset="0"/>
                <a:cs typeface="Gotham Narrow Bold" pitchFamily="50" charset="0"/>
              </a:defRPr>
            </a:lvl1pPr>
          </a:lstStyle>
          <a:p>
            <a:r>
              <a:rPr lang="en-AU" dirty="0"/>
              <a:t>SECTION TITLE GOTHAM NARROW BOLD 7PT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8400" y="6519863"/>
            <a:ext cx="2743200" cy="2016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lang="en-US" sz="700" b="1" i="0" kern="1200" smtClean="0">
                <a:solidFill>
                  <a:schemeClr val="tx2"/>
                </a:solidFill>
                <a:latin typeface="Gotham Narrow Book" charset="0"/>
                <a:ea typeface="Gotham Narrow Book" charset="0"/>
                <a:cs typeface="Gotham Narrow Book" charset="0"/>
              </a:defRPr>
            </a:lvl1pPr>
          </a:lstStyle>
          <a:p>
            <a:r>
              <a:rPr lang="en-US"/>
              <a:t>PAGE </a:t>
            </a:r>
            <a:fld id="{C9EE3F8F-BFD3-9842-9D76-CADACBFBDD0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400" y="391883"/>
            <a:ext cx="1217897" cy="52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</p:sldLayoutIdLst>
  <p:hf hdr="0"/>
  <p:txStyles>
    <p:titleStyle>
      <a:lvl1pPr algn="l" defTabSz="914400" rtl="0" eaLnBrk="1" latinLnBrk="0" hangingPunct="1">
        <a:lnSpc>
          <a:spcPts val="2700"/>
        </a:lnSpc>
        <a:spcBef>
          <a:spcPct val="0"/>
        </a:spcBef>
        <a:buNone/>
        <a:defRPr sz="2500" b="0" i="0" u="none" kern="1200">
          <a:solidFill>
            <a:schemeClr val="tx2"/>
          </a:solidFill>
          <a:latin typeface="Chronicle Text G1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200"/>
        </a:lnSpc>
        <a:spcBef>
          <a:spcPts val="0"/>
        </a:spcBef>
        <a:spcAft>
          <a:spcPts val="1300"/>
        </a:spcAft>
        <a:buFont typeface="Arial"/>
        <a:buNone/>
        <a:defRPr sz="2000" kern="1200">
          <a:solidFill>
            <a:schemeClr val="accent1"/>
          </a:solidFill>
          <a:latin typeface="Chronicle Text G1" pitchFamily="50" charset="0"/>
          <a:ea typeface="+mn-ea"/>
          <a:cs typeface="+mn-cs"/>
        </a:defRPr>
      </a:lvl1pPr>
      <a:lvl2pPr marL="0" indent="0" algn="l" defTabSz="914400" rtl="0" eaLnBrk="1" latinLnBrk="0" hangingPunct="1">
        <a:lnSpc>
          <a:spcPts val="1400"/>
        </a:lnSpc>
        <a:spcBef>
          <a:spcPts val="0"/>
        </a:spcBef>
        <a:buFont typeface="Arial"/>
        <a:buNone/>
        <a:tabLst/>
        <a:defRPr sz="1200" b="1" i="0" u="none" kern="1200">
          <a:solidFill>
            <a:schemeClr val="tx2"/>
          </a:solidFill>
          <a:latin typeface="Gotham Narrow Bold" pitchFamily="50" charset="0"/>
          <a:ea typeface="Gotham Narrow Bold" pitchFamily="50" charset="0"/>
          <a:cs typeface="Gotham Narrow Bold" pitchFamily="50" charset="0"/>
        </a:defRPr>
      </a:lvl2pPr>
      <a:lvl3pPr marL="11113" indent="0" algn="l" defTabSz="914400" rtl="0" eaLnBrk="1" latinLnBrk="0" hangingPunct="1">
        <a:lnSpc>
          <a:spcPts val="1400"/>
        </a:lnSpc>
        <a:spcBef>
          <a:spcPts val="0"/>
        </a:spcBef>
        <a:spcAft>
          <a:spcPts val="850"/>
        </a:spcAft>
        <a:buFont typeface="Arial"/>
        <a:buNone/>
        <a:tabLst/>
        <a:defRPr sz="1200" b="0" i="0" kern="1200">
          <a:solidFill>
            <a:schemeClr val="tx1"/>
          </a:solidFill>
          <a:latin typeface="Gotham Narrow Light" charset="0"/>
          <a:ea typeface="Gotham Narrow Light" charset="0"/>
          <a:cs typeface="Gotham Narrow Light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Chronicle Text G1 Roman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8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107">
          <p15:clr>
            <a:srgbClr val="F26B43"/>
          </p15:clr>
        </p15:guide>
        <p15:guide id="4" orient="horz" pos="640">
          <p15:clr>
            <a:srgbClr val="F26B43"/>
          </p15:clr>
        </p15:guide>
        <p15:guide id="5" pos="7264">
          <p15:clr>
            <a:srgbClr val="F26B43"/>
          </p15:clr>
        </p15:guide>
        <p15:guide id="6" pos="3681">
          <p15:clr>
            <a:srgbClr val="F26B43"/>
          </p15:clr>
        </p15:guide>
        <p15:guide id="7" pos="3999">
          <p15:clr>
            <a:srgbClr val="F26B43"/>
          </p15:clr>
        </p15:guide>
        <p15:guide id="8" orient="horz" pos="3904">
          <p15:clr>
            <a:srgbClr val="F26B43"/>
          </p15:clr>
        </p15:guide>
        <p15:guide id="9" orient="horz" pos="1072">
          <p15:clr>
            <a:srgbClr val="F26B43"/>
          </p15:clr>
        </p15:guide>
        <p15:guide id="10" orient="horz" pos="1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3UoDvsvSoybqHgZ6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jpg"/><Relationship Id="rId4" Type="http://schemas.openxmlformats.org/officeDocument/2006/relationships/hyperlink" Target="mailto:elearning@westernsydney.edu.a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Learning@westernsydney.edu.a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hyperlink" Target="mailto:DFT@westernsydney.edu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email&#10;&#10;Description automatically generated">
            <a:extLst>
              <a:ext uri="{FF2B5EF4-FFF2-40B4-BE49-F238E27FC236}">
                <a16:creationId xmlns:a16="http://schemas.microsoft.com/office/drawing/2014/main" id="{38ADA8FF-30A2-5840-B181-C4E91247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62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Feedback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817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6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3736821" y="769162"/>
            <a:ext cx="6797405" cy="1148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  <a:sym typeface="Bebas"/>
              </a:rPr>
              <a:t>Tell us what you think!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76119" y="1907212"/>
            <a:ext cx="6797405" cy="8568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1pPr>
            <a:lvl2pPr marL="0" marR="0" indent="228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2pPr>
            <a:lvl3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3pPr>
            <a:lvl4pPr marL="0" marR="0" indent="685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4pPr>
            <a:lvl5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+mn-lt"/>
                <a:ea typeface="Avenir Book"/>
                <a:cs typeface="Avenir Book"/>
                <a:sym typeface="Avenir Book"/>
              </a:defRPr>
            </a:lvl5pPr>
            <a:lvl6pPr marL="0" marR="0" indent="11430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6pPr>
            <a:lvl7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7pPr>
            <a:lvl8pPr marL="0" marR="0" indent="1600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8pPr>
            <a:lvl9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717175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9pPr>
          </a:lstStyle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sym typeface="Avenir Book"/>
              </a:rPr>
              <a:t>Quick feedback form :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sym typeface="Avenir Book"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sym typeface="Avenir Book"/>
              </a:rPr>
              <a:t>The URL in the chat. It should only take 2-3min (we promise!) </a:t>
            </a: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sym typeface="Avenir Book"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sym typeface="Avenir Book"/>
            </a:endParaRPr>
          </a:p>
          <a:p>
            <a:pPr marL="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  <a:sym typeface="Avenir Book"/>
            </a:endParaRPr>
          </a:p>
        </p:txBody>
      </p:sp>
      <p:pic>
        <p:nvPicPr>
          <p:cNvPr id="4" name="Picture 3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DBF997D9-1981-466C-A0BA-DAA689946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2" y="1089100"/>
            <a:ext cx="3168155" cy="3168155"/>
          </a:xfrm>
          <a:prstGeom prst="rect">
            <a:avLst/>
          </a:prstGeom>
        </p:spPr>
      </p:pic>
      <p:pic>
        <p:nvPicPr>
          <p:cNvPr id="8" name="Picture 2" descr="https://ingid.org/content/uploads/2019/03/download-5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2574" y="4257255"/>
            <a:ext cx="3995623" cy="260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76119" y="3194895"/>
            <a:ext cx="7860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actually use your feedback to fine-tune, create and schedule future workshops</a:t>
            </a:r>
          </a:p>
        </p:txBody>
      </p:sp>
    </p:spTree>
    <p:extLst>
      <p:ext uri="{BB962C8B-B14F-4D97-AF65-F5344CB8AC3E}">
        <p14:creationId xmlns:p14="http://schemas.microsoft.com/office/powerpoint/2010/main" val="42280355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799817" y="2770632"/>
            <a:ext cx="4672584" cy="21010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800" b="1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j-ea"/>
                <a:cs typeface="+mj-cs"/>
                <a:sym typeface="Bebas"/>
              </a:rPr>
              <a:t>Thank you for attending</a:t>
            </a:r>
          </a:p>
        </p:txBody>
      </p:sp>
      <p:sp>
        <p:nvSpPr>
          <p:cNvPr id="51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oy, indoor, doll&#10;&#10;Description automatically generated">
            <a:extLst>
              <a:ext uri="{FF2B5EF4-FFF2-40B4-BE49-F238E27FC236}">
                <a16:creationId xmlns:a16="http://schemas.microsoft.com/office/drawing/2014/main" id="{AB3E3E35-7562-429E-8442-C02E9ED6E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r="7428" b="-1"/>
          <a:stretch/>
        </p:blipFill>
        <p:spPr>
          <a:xfrm>
            <a:off x="7180561" y="734868"/>
            <a:ext cx="5005755" cy="5760352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40105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63C4305-E662-0C41-A8E1-8C5D536F29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03" y="-1421027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>
            <a:normAutofit fontScale="90000"/>
          </a:bodyPr>
          <a:lstStyle/>
          <a:p>
            <a:r>
              <a:rPr lang="en-AU" sz="3200" b="1" dirty="0">
                <a:latin typeface="Gotham Narrow Bold" pitchFamily="50" charset="0"/>
              </a:rPr>
              <a:t>Zoom Chat – Attendance 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3296611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Before we begin: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>
                <a:solidFill>
                  <a:srgbClr val="000000"/>
                </a:solidFill>
                <a:latin typeface="Gotham Narrow Light"/>
              </a:rPr>
              <a:t>Enter your Full name, School and email into the Zoom chat </a:t>
            </a:r>
            <a:r>
              <a:rPr lang="en-AU" sz="2800" b="1" dirty="0">
                <a:solidFill>
                  <a:srgbClr val="000000"/>
                </a:solidFill>
                <a:latin typeface="Gotham Narrow Light"/>
              </a:rPr>
              <a:t> </a:t>
            </a:r>
            <a:endParaRPr lang="en-AU" sz="2800" dirty="0">
              <a:solidFill>
                <a:srgbClr val="000000"/>
              </a:solidFill>
              <a:latin typeface="Gotham Narrow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445B6-286C-485C-8788-29DAC5A02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307" y="1254584"/>
            <a:ext cx="7392063" cy="49219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2465B-C15B-40D7-957E-31C08A20F21B}"/>
              </a:ext>
            </a:extLst>
          </p:cNvPr>
          <p:cNvSpPr/>
          <p:nvPr/>
        </p:nvSpPr>
        <p:spPr>
          <a:xfrm>
            <a:off x="5448499" y="3209351"/>
            <a:ext cx="3329741" cy="1023257"/>
          </a:xfrm>
          <a:prstGeom prst="rect">
            <a:avLst/>
          </a:prstGeom>
          <a:solidFill>
            <a:srgbClr val="272727"/>
          </a:solidFill>
          <a:ln w="3175" cap="flat">
            <a:noFill/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DCC52B-9AC8-456C-AE2A-C1ACCBDE33C7}"/>
              </a:ext>
            </a:extLst>
          </p:cNvPr>
          <p:cNvSpPr/>
          <p:nvPr/>
        </p:nvSpPr>
        <p:spPr>
          <a:xfrm>
            <a:off x="7204809" y="5684452"/>
            <a:ext cx="713895" cy="720301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07078-ABE5-423A-8712-7117CCBA40BA}"/>
              </a:ext>
            </a:extLst>
          </p:cNvPr>
          <p:cNvSpPr/>
          <p:nvPr/>
        </p:nvSpPr>
        <p:spPr>
          <a:xfrm>
            <a:off x="9232112" y="5216033"/>
            <a:ext cx="2584053" cy="1188720"/>
          </a:xfrm>
          <a:prstGeom prst="ellipse">
            <a:avLst/>
          </a:prstGeom>
          <a:noFill/>
          <a:ln w="38100" cap="flat">
            <a:solidFill>
              <a:srgbClr val="C00000"/>
            </a:solidFill>
            <a:miter lim="400000"/>
          </a:ln>
          <a:effectLst>
            <a:outerShdw blurRad="127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AU" sz="3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69686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A8702010-68BC-443D-88D4-407773D9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CFFB3FCD-ADAB-4198-B351-2D48D2A62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8F911-33F8-426E-B730-4BC045859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6849" y="2151277"/>
            <a:ext cx="5716338" cy="30427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dirty="0"/>
              <a:t>CREATING TUTORIAL GROUPS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C2F58-DBD4-4EA3-8E98-816A4C30A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386" y="5018536"/>
            <a:ext cx="5355264" cy="95025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Presenter: Shristi Barahi</a:t>
            </a:r>
          </a:p>
          <a:p>
            <a:pPr>
              <a:spcAft>
                <a:spcPts val="600"/>
              </a:spcAft>
            </a:pPr>
            <a:r>
              <a:rPr lang="en-US" dirty="0"/>
              <a:t>Wingman: Alex Mackay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28BB691-7718-4B75-B2DC-DD370B7D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34E5709-24C6-4EAA-A963-DEB137693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50C428-FB13-481F-9585-5BCCF34D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ABEFF2D-6408-485D-BAD5-EFF000E25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3F49BC-8F6A-4E53-B7A3-5819ABCA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0953" b="3"/>
          <a:stretch/>
        </p:blipFill>
        <p:spPr>
          <a:xfrm>
            <a:off x="7228702" y="621793"/>
            <a:ext cx="4342547" cy="561441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2B98EF5-94F8-4ACA-B4C5-827C23110D89}"/>
              </a:ext>
            </a:extLst>
          </p:cNvPr>
          <p:cNvSpPr txBox="1">
            <a:spLocks/>
          </p:cNvSpPr>
          <p:nvPr/>
        </p:nvSpPr>
        <p:spPr>
          <a:xfrm>
            <a:off x="2016197" y="1549632"/>
            <a:ext cx="3813047" cy="874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3600" dirty="0">
                <a:solidFill>
                  <a:srgbClr val="AA2B16"/>
                </a:solidFill>
              </a:rPr>
              <a:t>ELEARNATHON</a:t>
            </a:r>
            <a:endParaRPr lang="en-AU" sz="3200" dirty="0">
              <a:solidFill>
                <a:srgbClr val="AA2B16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5284CF72-B107-4D82-97D0-7E7552C317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858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7C4F7-E112-42F8-B09C-0C38CF23A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512" y="2557849"/>
            <a:ext cx="4394778" cy="3407862"/>
          </a:xfrm>
        </p:spPr>
        <p:txBody>
          <a:bodyPr>
            <a:norm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 Allocate+ Groups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Smart Views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Groups to Favourites</a:t>
            </a:r>
          </a:p>
          <a:p>
            <a:endParaRPr lang="en-AU" sz="1600" dirty="0"/>
          </a:p>
        </p:txBody>
      </p:sp>
      <p:sp>
        <p:nvSpPr>
          <p:cNvPr id="6" name="Shape 219">
            <a:extLst>
              <a:ext uri="{FF2B5EF4-FFF2-40B4-BE49-F238E27FC236}">
                <a16:creationId xmlns:a16="http://schemas.microsoft.com/office/drawing/2014/main" id="{110379CF-9F4D-4B12-8170-255062B5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869950"/>
            <a:ext cx="9793288" cy="15271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505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Session Outline</a:t>
            </a:r>
            <a:endParaRPr sz="505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C865A8-B143-41AA-9892-D77B1995E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94" y="1372643"/>
            <a:ext cx="5030382" cy="503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120F84-A866-4D9F-8B1C-9120A013D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2FEFEF-6AC0-46B6-AC09-11FC56196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0312" y="226665"/>
            <a:ext cx="11722608" cy="638251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DB606-AAA2-4C3B-A5FD-388C29969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750" y="2020954"/>
            <a:ext cx="4445112" cy="3407862"/>
          </a:xfrm>
        </p:spPr>
        <p:txBody>
          <a:bodyPr>
            <a:normAutofit/>
          </a:bodyPr>
          <a:lstStyle/>
          <a:p>
            <a:pPr marL="371475" indent="-371475">
              <a:spcAft>
                <a:spcPts val="300"/>
              </a:spcAft>
              <a:buFont typeface="+mj-lt"/>
              <a:buAutoNum type="arabicPeriod"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Get student data from Allocate+</a:t>
            </a:r>
          </a:p>
          <a:p>
            <a:pPr marL="371475" indent="-371475">
              <a:spcAft>
                <a:spcPts val="300"/>
              </a:spcAft>
              <a:buFont typeface="+mj-lt"/>
              <a:buAutoNum type="arabicPeriod"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Convert it to vUWS readable format</a:t>
            </a:r>
          </a:p>
          <a:p>
            <a:pPr marL="371475" indent="-371475">
              <a:spcAft>
                <a:spcPts val="300"/>
              </a:spcAft>
              <a:buFont typeface="+mj-lt"/>
              <a:buAutoNum type="arabicPeriod"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Upload data to vUWS</a:t>
            </a:r>
          </a:p>
          <a:p>
            <a:pPr marL="371475" indent="-371475">
              <a:spcAft>
                <a:spcPts val="300"/>
              </a:spcAft>
              <a:buFont typeface="+mj-lt"/>
              <a:buAutoNum type="arabicPeriod"/>
            </a:pPr>
            <a:r>
              <a:rPr lang="en-A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smart views and favourites</a:t>
            </a:r>
          </a:p>
          <a:p>
            <a:endParaRPr lang="en-AU" dirty="0"/>
          </a:p>
        </p:txBody>
      </p:sp>
      <p:sp>
        <p:nvSpPr>
          <p:cNvPr id="6" name="Shape 219">
            <a:extLst>
              <a:ext uri="{FF2B5EF4-FFF2-40B4-BE49-F238E27FC236}">
                <a16:creationId xmlns:a16="http://schemas.microsoft.com/office/drawing/2014/main" id="{16442E67-55C4-42FA-914F-E18F55C0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869950"/>
            <a:ext cx="9793288" cy="1527175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9050" tIns="19050" rIns="19050" bIns="19050" numCol="1" anchor="t">
            <a:normAutofit/>
          </a:bodyPr>
          <a:lstStyle/>
          <a:p>
            <a:pPr>
              <a:lnSpc>
                <a:spcPct val="110000"/>
              </a:lnSpc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AU" sz="5050" dirty="0">
                <a:solidFill>
                  <a:srgbClr val="3A3B39"/>
                </a:solidFill>
                <a:latin typeface="+mj-lt"/>
                <a:ea typeface="Bebas"/>
                <a:cs typeface="Bebas"/>
              </a:rPr>
              <a:t>Learning Outcomes </a:t>
            </a:r>
            <a:endParaRPr sz="5050" dirty="0">
              <a:solidFill>
                <a:srgbClr val="3A3B39"/>
              </a:solidFill>
              <a:latin typeface="+mj-lt"/>
              <a:ea typeface="Bebas"/>
              <a:cs typeface="Bebas"/>
            </a:endParaRPr>
          </a:p>
        </p:txBody>
      </p:sp>
      <p:pic>
        <p:nvPicPr>
          <p:cNvPr id="12" name="Picture 11" descr="A picture containing vector graphics, clipart&#10;&#10;Description automatically generated">
            <a:extLst>
              <a:ext uri="{FF2B5EF4-FFF2-40B4-BE49-F238E27FC236}">
                <a16:creationId xmlns:a16="http://schemas.microsoft.com/office/drawing/2014/main" id="{ACF8EB94-5E55-4EE4-96CF-0E8E68F04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66" b="20096"/>
          <a:stretch/>
        </p:blipFill>
        <p:spPr>
          <a:xfrm>
            <a:off x="7763069" y="2063965"/>
            <a:ext cx="4169407" cy="443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0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5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2" name="Rectangle 16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A8702010-68BC-443D-88D4-407773D9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200"/>
            <a:ext cx="11281609" cy="5943603"/>
          </a:xfrm>
          <a:prstGeom prst="rect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7" name="Rectangle 176">
            <a:extLst>
              <a:ext uri="{FF2B5EF4-FFF2-40B4-BE49-F238E27FC236}">
                <a16:creationId xmlns:a16="http://schemas.microsoft.com/office/drawing/2014/main" id="{CFFB3FCD-ADAB-4198-B351-2D48D2A62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1793"/>
            <a:ext cx="10954512" cy="5614416"/>
          </a:xfrm>
          <a:prstGeom prst="rect">
            <a:avLst/>
          </a:prstGeom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19" name="Shape 219"/>
          <p:cNvSpPr/>
          <p:nvPr/>
        </p:nvSpPr>
        <p:spPr>
          <a:xfrm>
            <a:off x="1136848" y="1348844"/>
            <a:ext cx="6169013" cy="30427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numCol="1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300"/>
              </a:spcAft>
            </a:pPr>
            <a:r>
              <a:rPr lang="en-US" sz="4800" cap="all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Demonstration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28BB691-7718-4B75-B2DC-DD370B7D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4898" y="446824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34E5709-24C6-4EAA-A963-DEB137693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4A50C428-FB13-481F-9585-5BCCF34D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838" y="446823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2ABEFF2D-6408-485D-BAD5-EFF000E25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49198" y="1092118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3EEC2590-5AFD-4E71-B725-EE454CC3E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r="7686" b="3"/>
          <a:stretch/>
        </p:blipFill>
        <p:spPr>
          <a:xfrm>
            <a:off x="7228702" y="621793"/>
            <a:ext cx="4342547" cy="5614416"/>
          </a:xfrm>
          <a:prstGeom prst="rect">
            <a:avLst/>
          </a:prstGeom>
        </p:spPr>
      </p:pic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xfrm>
            <a:off x="9253834" y="5858088"/>
            <a:ext cx="2111881" cy="228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86CB4B4D-7CA3-9044-876B-883B54F8677D}" type="slidenum">
              <a:rPr lang="en-US">
                <a:solidFill>
                  <a:srgbClr val="FFFFFF"/>
                </a:solidFill>
              </a:rPr>
              <a:pPr defTabSz="457200"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3198" y="249304"/>
            <a:ext cx="713026" cy="570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7441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0279" y="1887893"/>
            <a:ext cx="11191442" cy="4330017"/>
          </a:xfrm>
        </p:spPr>
        <p:txBody>
          <a:bodyPr/>
          <a:lstStyle/>
          <a:p>
            <a:r>
              <a:rPr lang="en-US" sz="4000" dirty="0"/>
              <a:t>Support and Resources</a:t>
            </a:r>
          </a:p>
          <a:p>
            <a:endParaRPr lang="en-US" sz="4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8196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70" y="699953"/>
            <a:ext cx="10871529" cy="326436"/>
          </a:xfrm>
        </p:spPr>
        <p:txBody>
          <a:bodyPr/>
          <a:lstStyle/>
          <a:p>
            <a:r>
              <a:rPr lang="en-AU" sz="3200" b="1" dirty="0">
                <a:latin typeface="Gotham Narrow Bold" pitchFamily="50" charset="0"/>
              </a:rPr>
              <a:t>eLearning Support One to One (101)</a:t>
            </a:r>
            <a:br>
              <a:rPr lang="en-AU" sz="3200" dirty="0"/>
            </a:b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0F20B4-D421-4B82-AB65-3A04407763A9}"/>
              </a:ext>
            </a:extLst>
          </p:cNvPr>
          <p:cNvSpPr txBox="1"/>
          <p:nvPr/>
        </p:nvSpPr>
        <p:spPr>
          <a:xfrm>
            <a:off x="799901" y="1321139"/>
            <a:ext cx="5435930" cy="452431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Would you like to learn more about vUWS Blackboard tools and functionalities to enhance teaching and learning experience?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Learning Futures team is now able to offer personalised one-on-one eLearning support session via a zoom appointment. If you have any vUWS related queries, a member of our eLearning support team will support you through a tailored session specific to your needs.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Book a session today using our online form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https://forms.gle/23UoDvsvSoybqHgZ6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</a:rPr>
              <a:t>If you have any additional queries, our contact email is  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Narrow Ligh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elearning@westernsydney.edu.au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Narrow Light"/>
              <a:ea typeface="+mn-ea"/>
              <a:cs typeface="+mn-cs"/>
            </a:endParaRPr>
          </a:p>
        </p:txBody>
      </p:sp>
      <p:pic>
        <p:nvPicPr>
          <p:cNvPr id="4" name="Picture 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4B2B280A-B3AA-8C4C-8CA2-F3A822730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831" y="1617023"/>
            <a:ext cx="5435930" cy="362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24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1968010" y="472314"/>
            <a:ext cx="5515233" cy="108841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+mj-lt"/>
                <a:ea typeface="Bebas"/>
                <a:cs typeface="Bebas"/>
                <a:sym typeface="Bebas"/>
              </a:defRPr>
            </a:lvl1pPr>
            <a:lvl2pPr marL="0" marR="0" indent="228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2pPr>
            <a:lvl3pPr marL="0" marR="0" indent="457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3pPr>
            <a:lvl4pPr marL="0" marR="0" indent="685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4pPr>
            <a:lvl5pPr marL="0" marR="0" indent="9144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5pPr>
            <a:lvl6pPr marL="0" marR="0" indent="11430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6pPr>
            <a:lvl7pPr marL="0" marR="0" indent="13716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7pPr>
            <a:lvl8pPr marL="0" marR="0" indent="16002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8pPr>
            <a:lvl9pPr marL="0" marR="0" indent="1828800" algn="l" defTabSz="82550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0" b="0" i="0" u="none" strike="noStrike" cap="none" spc="0" baseline="0">
                <a:ln>
                  <a:noFill/>
                </a:ln>
                <a:solidFill>
                  <a:srgbClr val="3A3B39"/>
                </a:solidFill>
                <a:uFillTx/>
                <a:latin typeface="Bebas"/>
                <a:ea typeface="Bebas"/>
                <a:cs typeface="Bebas"/>
                <a:sym typeface="Bebas"/>
              </a:defRPr>
            </a:lvl9pPr>
          </a:lstStyle>
          <a:p>
            <a:pPr marL="0" marR="0" lvl="0" indent="0" algn="l" defTabSz="41275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5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 Light" panose="020F0302020204030204"/>
                <a:sym typeface="Bebas"/>
              </a:rPr>
              <a:t>Additional Resources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7465069" y="2234652"/>
            <a:ext cx="4624873" cy="3697703"/>
          </a:xfrm>
          <a:prstGeom prst="rect">
            <a:avLst/>
          </a:prstGeom>
        </p:spPr>
        <p:txBody>
          <a:bodyPr>
            <a:noAutofit/>
          </a:bodyPr>
          <a:lstStyle/>
          <a:p>
            <a:pPr lvl="2">
              <a:lnSpc>
                <a:spcPct val="150000"/>
              </a:lnSpc>
            </a:pPr>
            <a:r>
              <a:rPr lang="en-AU" sz="2400" dirty="0">
                <a:latin typeface="Chronicle Text G1 Bold" pitchFamily="50" charset="0"/>
              </a:rPr>
              <a:t>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Upcoming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Recorded Sessions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eLearnathon page – Where you will find the PowerPoint slides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b="1" dirty="0">
              <a:solidFill>
                <a:srgbClr val="000000"/>
              </a:solidFill>
              <a:latin typeface="Gotham Narrow Light"/>
            </a:endParaRPr>
          </a:p>
          <a:p>
            <a:r>
              <a:rPr lang="en-AU" b="1" dirty="0">
                <a:solidFill>
                  <a:srgbClr val="000000"/>
                </a:solidFill>
                <a:latin typeface="Gotham Narrow Light"/>
              </a:rPr>
              <a:t>Support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Gotham Narrow Light"/>
              </a:rPr>
              <a:t>Contact </a:t>
            </a:r>
            <a:r>
              <a:rPr lang="en-AU" dirty="0">
                <a:solidFill>
                  <a:srgbClr val="000000"/>
                </a:solidFill>
                <a:latin typeface="Gotham Narrow Light"/>
                <a:hlinkClick r:id="rId3"/>
              </a:rPr>
              <a:t>eLearning@westernsydney.edu.au</a:t>
            </a:r>
            <a:r>
              <a:rPr lang="en-AU" dirty="0">
                <a:solidFill>
                  <a:srgbClr val="000000"/>
                </a:solidFill>
                <a:latin typeface="Gotham Narrow Ligh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dirty="0">
              <a:solidFill>
                <a:srgbClr val="000000"/>
              </a:solidFill>
              <a:latin typeface="Gotham Narrow Light"/>
            </a:endParaRPr>
          </a:p>
          <a:p>
            <a:pPr lvl="2">
              <a:lnSpc>
                <a:spcPct val="150000"/>
              </a:lnSpc>
            </a:pPr>
            <a:endParaRPr lang="en-AU" sz="2400" dirty="0">
              <a:solidFill>
                <a:schemeClr val="accent1"/>
              </a:solidFill>
              <a:latin typeface="Chronicle Text G1 Bold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900" dirty="0">
              <a:hlinkClick r:id="rId4"/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sz="800" dirty="0">
              <a:hlinkClick r:id="" action="ppaction://noaction"/>
            </a:endParaRPr>
          </a:p>
          <a:p>
            <a:pPr>
              <a:lnSpc>
                <a:spcPct val="150000"/>
              </a:lnSpc>
            </a:pPr>
            <a:endParaRPr lang="en-AU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  <a:endParaRPr lang="en-AU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8020" y="1454721"/>
            <a:ext cx="5512057" cy="4930965"/>
          </a:xfrm>
          <a:prstGeom prst="rect">
            <a:avLst/>
          </a:prstGeom>
        </p:spPr>
      </p:pic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C2A02AA-0B45-45F5-BFF4-0A8398B8B3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5" t="31797" r="20645" b="-2079"/>
          <a:stretch/>
        </p:blipFill>
        <p:spPr>
          <a:xfrm rot="21156952">
            <a:off x="135472" y="4065436"/>
            <a:ext cx="1718103" cy="22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4785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Western Sydney University 1">
      <a:dk1>
        <a:srgbClr val="000000"/>
      </a:dk1>
      <a:lt1>
        <a:srgbClr val="FFFFFF"/>
      </a:lt1>
      <a:dk2>
        <a:srgbClr val="A31E34"/>
      </a:dk2>
      <a:lt2>
        <a:srgbClr val="EBBCBB"/>
      </a:lt2>
      <a:accent1>
        <a:srgbClr val="FE7073"/>
      </a:accent1>
      <a:accent2>
        <a:srgbClr val="F6303D"/>
      </a:accent2>
      <a:accent3>
        <a:srgbClr val="5A2A82"/>
      </a:accent3>
      <a:accent4>
        <a:srgbClr val="027199"/>
      </a:accent4>
      <a:accent5>
        <a:srgbClr val="BA7FD1"/>
      </a:accent5>
      <a:accent6>
        <a:srgbClr val="FF7D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0808C6CA3F94DB3D066DEABCA68FE" ma:contentTypeVersion="12" ma:contentTypeDescription="Create a new document." ma:contentTypeScope="" ma:versionID="9e7f0e21707163d64e3eb9e09801c113">
  <xsd:schema xmlns:xsd="http://www.w3.org/2001/XMLSchema" xmlns:xs="http://www.w3.org/2001/XMLSchema" xmlns:p="http://schemas.microsoft.com/office/2006/metadata/properties" xmlns:ns2="6a7e7065-82f1-4b73-b0d2-d420dd51b77c" xmlns:ns3="d1451e70-cd14-4910-9f66-b2809bf32abb" targetNamespace="http://schemas.microsoft.com/office/2006/metadata/properties" ma:root="true" ma:fieldsID="c69fe859a3e435f88c5df3a13c0b4d4c" ns2:_="" ns3:_="">
    <xsd:import namespace="6a7e7065-82f1-4b73-b0d2-d420dd51b77c"/>
    <xsd:import namespace="d1451e70-cd14-4910-9f66-b2809bf32a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e7065-82f1-4b73-b0d2-d420dd51b7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451e70-cd14-4910-9f66-b2809bf32a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0F20BC3-D3D1-4805-8936-448C4A2F9D45}"/>
</file>

<file path=customXml/itemProps2.xml><?xml version="1.0" encoding="utf-8"?>
<ds:datastoreItem xmlns:ds="http://schemas.openxmlformats.org/officeDocument/2006/customXml" ds:itemID="{7BB10F94-10D1-45D9-AEC2-6D5956EABEEE}"/>
</file>

<file path=customXml/itemProps3.xml><?xml version="1.0" encoding="utf-8"?>
<ds:datastoreItem xmlns:ds="http://schemas.openxmlformats.org/officeDocument/2006/customXml" ds:itemID="{5950AC00-5500-4B44-844B-AD1E4129408B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463</Words>
  <Application>Microsoft Office PowerPoint</Application>
  <PresentationFormat>Widescreen</PresentationFormat>
  <Paragraphs>73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Calibri Light</vt:lpstr>
      <vt:lpstr>Century Schoolbook</vt:lpstr>
      <vt:lpstr>Chronicle Text G1</vt:lpstr>
      <vt:lpstr>Chronicle Text G1 Bold</vt:lpstr>
      <vt:lpstr>Chronicle Text G1 Roman</vt:lpstr>
      <vt:lpstr>Franklin Gothic Book</vt:lpstr>
      <vt:lpstr>Garamond</vt:lpstr>
      <vt:lpstr>Gotham Narrow</vt:lpstr>
      <vt:lpstr>Gotham Narrow Bold</vt:lpstr>
      <vt:lpstr>Gotham Narrow Book</vt:lpstr>
      <vt:lpstr>Gotham Narrow Light</vt:lpstr>
      <vt:lpstr>Helvetica Light</vt:lpstr>
      <vt:lpstr>Helvetica Neue</vt:lpstr>
      <vt:lpstr>SavonVTI</vt:lpstr>
      <vt:lpstr>Office Theme</vt:lpstr>
      <vt:lpstr>PowerPoint Presentation</vt:lpstr>
      <vt:lpstr>Zoom Chat – Attendance  </vt:lpstr>
      <vt:lpstr>CREATING TUTORIAL GROUPS</vt:lpstr>
      <vt:lpstr>Session Outline</vt:lpstr>
      <vt:lpstr>Learning Outcomes </vt:lpstr>
      <vt:lpstr>PowerPoint Presentation</vt:lpstr>
      <vt:lpstr>PowerPoint Presentation</vt:lpstr>
      <vt:lpstr>eLearning Support One to One (101)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TUTORIAL GROUPS</dc:title>
  <dc:creator>Shristi Barahi</dc:creator>
  <cp:lastModifiedBy>Shristi Barahi</cp:lastModifiedBy>
  <cp:revision>1</cp:revision>
  <dcterms:created xsi:type="dcterms:W3CDTF">2021-01-31T22:36:48Z</dcterms:created>
  <dcterms:modified xsi:type="dcterms:W3CDTF">2021-02-17T01:29:04Z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0x010100F570808C6CA3F94DB3D066DEABCA68FE</vt:lpwstr>
  </property>
</Properties>
</file>