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026" y="-7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6B8A-7EE7-0448-A1C9-CA1651B47EB6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2AA6-E9CD-D04B-9E72-A4D5D6B9E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09950"/>
            <a:ext cx="6248400" cy="160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Want to learn about 3D printing and 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become a digital blacksmith?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Then attend the workshop on </a:t>
            </a:r>
            <a:r>
              <a:rPr lang="en-US" sz="2000" b="1" dirty="0" smtClean="0">
                <a:solidFill>
                  <a:srgbClr val="FF0000"/>
                </a:solidFill>
              </a:rPr>
              <a:t>Friday 17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 April 2015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More info @ http://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www.scem.uws.edu.au/DBWorkshop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3486150"/>
            <a:ext cx="1498600" cy="1498600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4800600" y="209550"/>
            <a:ext cx="1828800" cy="1447800"/>
          </a:xfrm>
          <a:prstGeom prst="irregularSeal2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DAY ADDED!</a:t>
            </a:r>
            <a:endParaRPr lang="en-US" sz="1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31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Administrator</cp:lastModifiedBy>
  <cp:revision>5</cp:revision>
  <dcterms:created xsi:type="dcterms:W3CDTF">2015-04-09T07:56:36Z</dcterms:created>
  <dcterms:modified xsi:type="dcterms:W3CDTF">2015-04-13T04:03:23Z</dcterms:modified>
</cp:coreProperties>
</file>